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8" r:id="rId3"/>
    <p:sldId id="272" r:id="rId4"/>
    <p:sldId id="267" r:id="rId5"/>
    <p:sldId id="274" r:id="rId6"/>
    <p:sldId id="275" r:id="rId7"/>
    <p:sldId id="268" r:id="rId8"/>
    <p:sldId id="265" r:id="rId9"/>
    <p:sldId id="270" r:id="rId10"/>
  </p:sldIdLst>
  <p:sldSz cx="12192000" cy="6858000"/>
  <p:notesSz cx="6858000" cy="9144000"/>
  <p:embeddedFontLst>
    <p:embeddedFont>
      <p:font typeface="Candara" panose="020E0502030303020204" pitchFamily="34" charset="0"/>
      <p:regular r:id="rId11"/>
      <p:bold r:id="rId12"/>
      <p:italic r:id="rId13"/>
      <p:boldItalic r:id="rId14"/>
    </p:embeddedFont>
    <p:embeddedFont>
      <p:font typeface="DK Jalebi" panose="02000000000000000000" pitchFamily="2" charset="77"/>
      <p:regular r:id="rId15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8BDEA2-1803-42B3-91C0-83088056EC42}" v="473" dt="2025-05-12T08:51:19.8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 Marín, Francisco Javier" userId="31fe2e84-df26-41c4-b1b5-2873255aa00c" providerId="ADAL" clId="{428BDEA2-1803-42B3-91C0-83088056EC42}"/>
    <pc:docChg chg="custSel modSld">
      <pc:chgData name="Navarro Marín, Francisco Javier" userId="31fe2e84-df26-41c4-b1b5-2873255aa00c" providerId="ADAL" clId="{428BDEA2-1803-42B3-91C0-83088056EC42}" dt="2025-05-12T08:51:19.869" v="495" actId="20577"/>
      <pc:docMkLst>
        <pc:docMk/>
      </pc:docMkLst>
      <pc:sldChg chg="modSp">
        <pc:chgData name="Navarro Marín, Francisco Javier" userId="31fe2e84-df26-41c4-b1b5-2873255aa00c" providerId="ADAL" clId="{428BDEA2-1803-42B3-91C0-83088056EC42}" dt="2025-05-12T08:41:12.414" v="155" actId="20577"/>
        <pc:sldMkLst>
          <pc:docMk/>
          <pc:sldMk cId="2341042025" sldId="258"/>
        </pc:sldMkLst>
        <pc:spChg chg="mod">
          <ac:chgData name="Navarro Marín, Francisco Javier" userId="31fe2e84-df26-41c4-b1b5-2873255aa00c" providerId="ADAL" clId="{428BDEA2-1803-42B3-91C0-83088056EC42}" dt="2025-05-12T08:40:22.307" v="61" actId="6549"/>
          <ac:spMkLst>
            <pc:docMk/>
            <pc:sldMk cId="2341042025" sldId="258"/>
            <ac:spMk id="3" creationId="{0A005572-D2F4-56A9-C1A7-66F2344F5A2C}"/>
          </ac:spMkLst>
        </pc:spChg>
        <pc:spChg chg="mod">
          <ac:chgData name="Navarro Marín, Francisco Javier" userId="31fe2e84-df26-41c4-b1b5-2873255aa00c" providerId="ADAL" clId="{428BDEA2-1803-42B3-91C0-83088056EC42}" dt="2025-05-12T08:40:56.467" v="131" actId="113"/>
          <ac:spMkLst>
            <pc:docMk/>
            <pc:sldMk cId="2341042025" sldId="258"/>
            <ac:spMk id="9" creationId="{BDFE8D79-1B11-1D21-77B7-AE1B9F97441B}"/>
          </ac:spMkLst>
        </pc:spChg>
        <pc:spChg chg="mod">
          <ac:chgData name="Navarro Marín, Francisco Javier" userId="31fe2e84-df26-41c4-b1b5-2873255aa00c" providerId="ADAL" clId="{428BDEA2-1803-42B3-91C0-83088056EC42}" dt="2025-05-12T08:41:12.414" v="155" actId="20577"/>
          <ac:spMkLst>
            <pc:docMk/>
            <pc:sldMk cId="2341042025" sldId="258"/>
            <ac:spMk id="11" creationId="{915180C1-6FDC-53F4-1D9A-A17744D97F43}"/>
          </ac:spMkLst>
        </pc:spChg>
      </pc:sldChg>
      <pc:sldChg chg="modSp mod">
        <pc:chgData name="Navarro Marín, Francisco Javier" userId="31fe2e84-df26-41c4-b1b5-2873255aa00c" providerId="ADAL" clId="{428BDEA2-1803-42B3-91C0-83088056EC42}" dt="2025-05-12T08:51:19.869" v="495" actId="20577"/>
        <pc:sldMkLst>
          <pc:docMk/>
          <pc:sldMk cId="158439082" sldId="265"/>
        </pc:sldMkLst>
        <pc:spChg chg="mod">
          <ac:chgData name="Navarro Marín, Francisco Javier" userId="31fe2e84-df26-41c4-b1b5-2873255aa00c" providerId="ADAL" clId="{428BDEA2-1803-42B3-91C0-83088056EC42}" dt="2025-05-12T08:50:00.149" v="484" actId="1076"/>
          <ac:spMkLst>
            <pc:docMk/>
            <pc:sldMk cId="158439082" sldId="265"/>
            <ac:spMk id="2" creationId="{7F465781-94B1-B6B8-CF95-F8000025CAAF}"/>
          </ac:spMkLst>
        </pc:spChg>
        <pc:spChg chg="mod">
          <ac:chgData name="Navarro Marín, Francisco Javier" userId="31fe2e84-df26-41c4-b1b5-2873255aa00c" providerId="ADAL" clId="{428BDEA2-1803-42B3-91C0-83088056EC42}" dt="2025-05-12T08:47:01.940" v="308" actId="20577"/>
          <ac:spMkLst>
            <pc:docMk/>
            <pc:sldMk cId="158439082" sldId="265"/>
            <ac:spMk id="5" creationId="{9320F529-00F5-272D-03F8-BD39F4320CAE}"/>
          </ac:spMkLst>
        </pc:spChg>
        <pc:spChg chg="mod">
          <ac:chgData name="Navarro Marín, Francisco Javier" userId="31fe2e84-df26-41c4-b1b5-2873255aa00c" providerId="ADAL" clId="{428BDEA2-1803-42B3-91C0-83088056EC42}" dt="2025-05-12T08:50:18.402" v="486" actId="1076"/>
          <ac:spMkLst>
            <pc:docMk/>
            <pc:sldMk cId="158439082" sldId="265"/>
            <ac:spMk id="9" creationId="{6299193A-A762-AFDB-9902-9CFF31A6CF78}"/>
          </ac:spMkLst>
        </pc:spChg>
        <pc:spChg chg="mod">
          <ac:chgData name="Navarro Marín, Francisco Javier" userId="31fe2e84-df26-41c4-b1b5-2873255aa00c" providerId="ADAL" clId="{428BDEA2-1803-42B3-91C0-83088056EC42}" dt="2025-05-12T08:51:19.869" v="495" actId="20577"/>
          <ac:spMkLst>
            <pc:docMk/>
            <pc:sldMk cId="158439082" sldId="265"/>
            <ac:spMk id="10" creationId="{AB27CF19-5794-4E3E-0B97-E8DBACD264F8}"/>
          </ac:spMkLst>
        </pc:spChg>
        <pc:spChg chg="mod">
          <ac:chgData name="Navarro Marín, Francisco Javier" userId="31fe2e84-df26-41c4-b1b5-2873255aa00c" providerId="ADAL" clId="{428BDEA2-1803-42B3-91C0-83088056EC42}" dt="2025-05-12T08:50:29.126" v="488" actId="1076"/>
          <ac:spMkLst>
            <pc:docMk/>
            <pc:sldMk cId="158439082" sldId="265"/>
            <ac:spMk id="11" creationId="{FB21AB02-62C3-12D6-73E5-35CCCB5EE7A9}"/>
          </ac:spMkLst>
        </pc:spChg>
        <pc:spChg chg="mod">
          <ac:chgData name="Navarro Marín, Francisco Javier" userId="31fe2e84-df26-41c4-b1b5-2873255aa00c" providerId="ADAL" clId="{428BDEA2-1803-42B3-91C0-83088056EC42}" dt="2025-05-12T08:50:42.861" v="490" actId="1076"/>
          <ac:spMkLst>
            <pc:docMk/>
            <pc:sldMk cId="158439082" sldId="265"/>
            <ac:spMk id="12" creationId="{065965B0-E2ED-707D-D266-135457830975}"/>
          </ac:spMkLst>
        </pc:spChg>
        <pc:spChg chg="mod">
          <ac:chgData name="Navarro Marín, Francisco Javier" userId="31fe2e84-df26-41c4-b1b5-2873255aa00c" providerId="ADAL" clId="{428BDEA2-1803-42B3-91C0-83088056EC42}" dt="2025-05-12T08:50:49.995" v="491" actId="1076"/>
          <ac:spMkLst>
            <pc:docMk/>
            <pc:sldMk cId="158439082" sldId="265"/>
            <ac:spMk id="13" creationId="{01BE50DB-E6D8-2C77-EC35-947D77FB8A60}"/>
          </ac:spMkLst>
        </pc:spChg>
        <pc:spChg chg="mod">
          <ac:chgData name="Navarro Marín, Francisco Javier" userId="31fe2e84-df26-41c4-b1b5-2873255aa00c" providerId="ADAL" clId="{428BDEA2-1803-42B3-91C0-83088056EC42}" dt="2025-05-12T08:50:55.511" v="492" actId="1076"/>
          <ac:spMkLst>
            <pc:docMk/>
            <pc:sldMk cId="158439082" sldId="265"/>
            <ac:spMk id="14" creationId="{82C5245A-5CC7-F8FC-DA01-D858384E2963}"/>
          </ac:spMkLst>
        </pc:spChg>
        <pc:spChg chg="mod">
          <ac:chgData name="Navarro Marín, Francisco Javier" userId="31fe2e84-df26-41c4-b1b5-2873255aa00c" providerId="ADAL" clId="{428BDEA2-1803-42B3-91C0-83088056EC42}" dt="2025-05-12T08:51:03.897" v="493" actId="1076"/>
          <ac:spMkLst>
            <pc:docMk/>
            <pc:sldMk cId="158439082" sldId="265"/>
            <ac:spMk id="15" creationId="{257E06FE-2DF3-FFD7-B14B-6FCFDB959C6D}"/>
          </ac:spMkLst>
        </pc:spChg>
        <pc:spChg chg="mod">
          <ac:chgData name="Navarro Marín, Francisco Javier" userId="31fe2e84-df26-41c4-b1b5-2873255aa00c" providerId="ADAL" clId="{428BDEA2-1803-42B3-91C0-83088056EC42}" dt="2025-05-12T08:51:14.221" v="494" actId="1076"/>
          <ac:spMkLst>
            <pc:docMk/>
            <pc:sldMk cId="158439082" sldId="265"/>
            <ac:spMk id="16" creationId="{66BB4CD7-363B-33D1-81DE-EDA0EC90A17F}"/>
          </ac:spMkLst>
        </pc:spChg>
      </pc:sldChg>
      <pc:sldChg chg="addSp delSp modSp mod delAnim modAnim">
        <pc:chgData name="Navarro Marín, Francisco Javier" userId="31fe2e84-df26-41c4-b1b5-2873255aa00c" providerId="ADAL" clId="{428BDEA2-1803-42B3-91C0-83088056EC42}" dt="2025-05-12T08:44:15.111" v="181"/>
        <pc:sldMkLst>
          <pc:docMk/>
          <pc:sldMk cId="438700230" sldId="267"/>
        </pc:sldMkLst>
        <pc:spChg chg="mod">
          <ac:chgData name="Navarro Marín, Francisco Javier" userId="31fe2e84-df26-41c4-b1b5-2873255aa00c" providerId="ADAL" clId="{428BDEA2-1803-42B3-91C0-83088056EC42}" dt="2025-05-12T08:43:15.275" v="177" actId="1076"/>
          <ac:spMkLst>
            <pc:docMk/>
            <pc:sldMk cId="438700230" sldId="267"/>
            <ac:spMk id="2" creationId="{BF23B60B-F382-7093-6AB5-39081F74D809}"/>
          </ac:spMkLst>
        </pc:spChg>
        <pc:spChg chg="mod">
          <ac:chgData name="Navarro Marín, Francisco Javier" userId="31fe2e84-df26-41c4-b1b5-2873255aa00c" providerId="ADAL" clId="{428BDEA2-1803-42B3-91C0-83088056EC42}" dt="2025-05-12T08:42:58.426" v="175" actId="113"/>
          <ac:spMkLst>
            <pc:docMk/>
            <pc:sldMk cId="438700230" sldId="267"/>
            <ac:spMk id="9" creationId="{BE418255-4C13-1753-DD8A-8B0A07EB390C}"/>
          </ac:spMkLst>
        </pc:spChg>
        <pc:spChg chg="del">
          <ac:chgData name="Navarro Marín, Francisco Javier" userId="31fe2e84-df26-41c4-b1b5-2873255aa00c" providerId="ADAL" clId="{428BDEA2-1803-42B3-91C0-83088056EC42}" dt="2025-05-12T08:43:12.229" v="176" actId="478"/>
          <ac:spMkLst>
            <pc:docMk/>
            <pc:sldMk cId="438700230" sldId="267"/>
            <ac:spMk id="10" creationId="{1449D4C2-9196-0E96-3492-E1951251CDDF}"/>
          </ac:spMkLst>
        </pc:spChg>
        <pc:cxnChg chg="add mod">
          <ac:chgData name="Navarro Marín, Francisco Javier" userId="31fe2e84-df26-41c4-b1b5-2873255aa00c" providerId="ADAL" clId="{428BDEA2-1803-42B3-91C0-83088056EC42}" dt="2025-05-12T08:43:43.243" v="179" actId="17032"/>
          <ac:cxnSpMkLst>
            <pc:docMk/>
            <pc:sldMk cId="438700230" sldId="267"/>
            <ac:cxnSpMk id="12" creationId="{B2714AEE-24AB-D561-276E-1FBCEDB2A549}"/>
          </ac:cxnSpMkLst>
        </pc:cxnChg>
      </pc:sldChg>
      <pc:sldChg chg="modSp">
        <pc:chgData name="Navarro Marín, Francisco Javier" userId="31fe2e84-df26-41c4-b1b5-2873255aa00c" providerId="ADAL" clId="{428BDEA2-1803-42B3-91C0-83088056EC42}" dt="2025-05-12T08:46:36.277" v="304" actId="113"/>
        <pc:sldMkLst>
          <pc:docMk/>
          <pc:sldMk cId="2779080463" sldId="268"/>
        </pc:sldMkLst>
        <pc:spChg chg="mod">
          <ac:chgData name="Navarro Marín, Francisco Javier" userId="31fe2e84-df26-41c4-b1b5-2873255aa00c" providerId="ADAL" clId="{428BDEA2-1803-42B3-91C0-83088056EC42}" dt="2025-05-12T08:46:36.277" v="304" actId="113"/>
          <ac:spMkLst>
            <pc:docMk/>
            <pc:sldMk cId="2779080463" sldId="268"/>
            <ac:spMk id="7" creationId="{5509D6F2-32EC-247D-EA31-9C66496188CA}"/>
          </ac:spMkLst>
        </pc:spChg>
      </pc:sldChg>
      <pc:sldChg chg="modSp mod">
        <pc:chgData name="Navarro Marín, Francisco Javier" userId="31fe2e84-df26-41c4-b1b5-2873255aa00c" providerId="ADAL" clId="{428BDEA2-1803-42B3-91C0-83088056EC42}" dt="2025-05-12T08:42:14.825" v="174" actId="1076"/>
        <pc:sldMkLst>
          <pc:docMk/>
          <pc:sldMk cId="2939376400" sldId="272"/>
        </pc:sldMkLst>
        <pc:spChg chg="mod">
          <ac:chgData name="Navarro Marín, Francisco Javier" userId="31fe2e84-df26-41c4-b1b5-2873255aa00c" providerId="ADAL" clId="{428BDEA2-1803-42B3-91C0-83088056EC42}" dt="2025-05-12T08:41:37.093" v="160" actId="1076"/>
          <ac:spMkLst>
            <pc:docMk/>
            <pc:sldMk cId="2939376400" sldId="272"/>
            <ac:spMk id="17" creationId="{7239853F-358B-0780-87B9-371E8C37F92F}"/>
          </ac:spMkLst>
        </pc:spChg>
        <pc:spChg chg="mod">
          <ac:chgData name="Navarro Marín, Francisco Javier" userId="31fe2e84-df26-41c4-b1b5-2873255aa00c" providerId="ADAL" clId="{428BDEA2-1803-42B3-91C0-83088056EC42}" dt="2025-05-12T08:41:55.402" v="167" actId="1076"/>
          <ac:spMkLst>
            <pc:docMk/>
            <pc:sldMk cId="2939376400" sldId="272"/>
            <ac:spMk id="18" creationId="{9449CF37-F6A7-1346-9F39-AF5C944190A1}"/>
          </ac:spMkLst>
        </pc:spChg>
        <pc:spChg chg="mod">
          <ac:chgData name="Navarro Marín, Francisco Javier" userId="31fe2e84-df26-41c4-b1b5-2873255aa00c" providerId="ADAL" clId="{428BDEA2-1803-42B3-91C0-83088056EC42}" dt="2025-05-12T08:42:14.825" v="174" actId="1076"/>
          <ac:spMkLst>
            <pc:docMk/>
            <pc:sldMk cId="2939376400" sldId="272"/>
            <ac:spMk id="19" creationId="{31ED971C-F71A-8320-8E86-110C2A66A835}"/>
          </ac:spMkLst>
        </pc:spChg>
      </pc:sldChg>
      <pc:sldChg chg="modSp mod">
        <pc:chgData name="Navarro Marín, Francisco Javier" userId="31fe2e84-df26-41c4-b1b5-2873255aa00c" providerId="ADAL" clId="{428BDEA2-1803-42B3-91C0-83088056EC42}" dt="2025-05-12T08:46:19.220" v="303" actId="1076"/>
        <pc:sldMkLst>
          <pc:docMk/>
          <pc:sldMk cId="1581068188" sldId="275"/>
        </pc:sldMkLst>
        <pc:spChg chg="mod">
          <ac:chgData name="Navarro Marín, Francisco Javier" userId="31fe2e84-df26-41c4-b1b5-2873255aa00c" providerId="ADAL" clId="{428BDEA2-1803-42B3-91C0-83088056EC42}" dt="2025-05-12T08:44:52.503" v="218" actId="20577"/>
          <ac:spMkLst>
            <pc:docMk/>
            <pc:sldMk cId="1581068188" sldId="275"/>
            <ac:spMk id="9" creationId="{EF724459-FE76-6A0B-E97E-3D0F136CFA77}"/>
          </ac:spMkLst>
        </pc:spChg>
        <pc:spChg chg="mod">
          <ac:chgData name="Navarro Marín, Francisco Javier" userId="31fe2e84-df26-41c4-b1b5-2873255aa00c" providerId="ADAL" clId="{428BDEA2-1803-42B3-91C0-83088056EC42}" dt="2025-05-12T08:46:04.426" v="300" actId="1076"/>
          <ac:spMkLst>
            <pc:docMk/>
            <pc:sldMk cId="1581068188" sldId="275"/>
            <ac:spMk id="16" creationId="{D36ECE72-8DEF-5469-927D-9A9A8F783B97}"/>
          </ac:spMkLst>
        </pc:spChg>
        <pc:spChg chg="mod">
          <ac:chgData name="Navarro Marín, Francisco Javier" userId="31fe2e84-df26-41c4-b1b5-2873255aa00c" providerId="ADAL" clId="{428BDEA2-1803-42B3-91C0-83088056EC42}" dt="2025-05-12T08:46:08.151" v="301" actId="1076"/>
          <ac:spMkLst>
            <pc:docMk/>
            <pc:sldMk cId="1581068188" sldId="275"/>
            <ac:spMk id="17" creationId="{24DFE53D-E233-206D-1559-6C5889DA45D9}"/>
          </ac:spMkLst>
        </pc:spChg>
        <pc:spChg chg="mod">
          <ac:chgData name="Navarro Marín, Francisco Javier" userId="31fe2e84-df26-41c4-b1b5-2873255aa00c" providerId="ADAL" clId="{428BDEA2-1803-42B3-91C0-83088056EC42}" dt="2025-05-12T08:46:14.332" v="302" actId="1076"/>
          <ac:spMkLst>
            <pc:docMk/>
            <pc:sldMk cId="1581068188" sldId="275"/>
            <ac:spMk id="18" creationId="{B9EE08D3-1000-E297-0BFF-509457C5F505}"/>
          </ac:spMkLst>
        </pc:spChg>
        <pc:spChg chg="mod">
          <ac:chgData name="Navarro Marín, Francisco Javier" userId="31fe2e84-df26-41c4-b1b5-2873255aa00c" providerId="ADAL" clId="{428BDEA2-1803-42B3-91C0-83088056EC42}" dt="2025-05-12T08:46:19.220" v="303" actId="1076"/>
          <ac:spMkLst>
            <pc:docMk/>
            <pc:sldMk cId="1581068188" sldId="275"/>
            <ac:spMk id="19" creationId="{DDEA794C-1662-C56C-BDD6-1B00F32E54D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2E9CB4-C6A7-2117-12EA-159589A46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303DC0-2276-B148-0040-93F845A0C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157CB9-A4D0-9235-CC8C-21F3171A5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9FFAE5-713A-32DC-000C-CEAE84B3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A96DA8-E65F-362B-D517-551BC5AB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170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33064-3667-74CC-54D8-397A67F3C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6B82CF-BF2D-4FA2-579E-E2502CB95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928E39-3C98-74F4-CDF1-EBB05434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1CBEC-55CA-1E0F-D7CF-F3D39E11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181556-B3CC-AB85-883A-EE3E64DB4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1333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023BC-3973-9BBA-A99E-87D48F172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06E5AF-E277-6736-A668-915EC662E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2CCC21-9771-3794-E315-A4B16EF1A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69A0ED-F04B-3345-C48E-F69073BB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8D865A-2567-6981-D0FF-C7AF0F37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281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40927-D998-FE1F-80AF-D7E6D5E0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ADD9CC-8B57-A1CD-137C-DD4DFFFB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627D65-3A77-0592-22B8-89975FD7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FED5CC-161A-22A4-BA82-7ED7AC41A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AA761E-9454-4DE2-F258-D5877FD4B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961093-CA60-B20E-CC70-8920B558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2884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D3CE3-319A-A4E2-27AA-9730520E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30E07B-3841-E301-D31B-2F9A9ECDA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BF9D37-4D4D-5CAB-259E-077D97DAE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1EAA0B-E09A-EC89-68C1-89411ECD0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6D03C5-C66B-59BD-870D-9D90748E3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E5756B-F9D2-862C-D349-01D844A9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F25931D-94EA-7911-4E8B-8701F1A7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116A8FB-F4C7-2FF5-CB93-1F35EF1A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038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8F3FF-AB67-F66B-686F-942AEBB2C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F375348-CAE1-3B22-52D1-83324EC7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5A7187-335A-53CE-46E5-84BABA3F1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3391C5-6D69-30BD-0FB4-04DCA74A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351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7000847-FE53-19E3-138F-7488F74F2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D70D31-1770-F188-BEF8-B2086C87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533CEF-8F62-1985-6803-362884578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3657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19CB3-889C-134B-77AD-3861D9B7C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DCFB70-325B-C8EA-2359-27AC77940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1918D8-ABBE-0B8A-49A6-0844B0B1B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6A8A93-F67C-C6E7-A90B-E5BA5A3A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EF8D02-BBA6-47C5-8739-C3097C3E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B744E4-4D6B-5253-39B4-116B9A80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051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4C6D54-48B9-29BF-4C33-158B0975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30DE2A-409F-D724-4254-54CEDDFDE7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B394E5-9C51-54B3-1254-FAB9813BD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5EA71C-0D57-44CA-8F97-CC832346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D576F9-CC1F-828E-A880-41D9D84CD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391665-90D8-D4B7-CC54-17FF8DDF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145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8FB82-4944-B879-4C63-5B4E4FC10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7F2766-4AA1-B257-648D-CBC96B5B4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75A2A9-0686-6542-A4BD-025823DC1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9930B2-93B5-146A-EAA6-30CBB3C1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4F08CF-D052-D4B9-2302-9283EC73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399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03D921-5F39-148B-DE7A-B38D42A34B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B8D930-BA35-6B0A-E2B6-FDCBB00D0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FC441F-84C3-775C-A228-9DBF13BA6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9DE5C2-A0CA-1AD5-272D-CE47D42A1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463068-8C7D-97A0-01D7-98CDBC158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8909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7CB8C87-58E9-D31F-4464-A78D90657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C10FDB-4061-4BE9-162F-386571514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056C6-2729-A772-B54E-404B0168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A24844-B18F-9147-9034-FD78EF7C6AC7}" type="datetimeFigureOut">
              <a:rPr lang="es-CO" smtClean="0"/>
              <a:t>23/05/25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092B29-8784-D36A-B919-29428C3B7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C0067E-38BB-3612-CD66-8A6AAF891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FD524F-E7FB-6349-A152-EE7D846C25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120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AC2ADC9-CF9F-0E41-305A-866303D2A7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42565D-3019-8296-0400-261137132D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679" y="395924"/>
            <a:ext cx="6778317" cy="321334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A4E4863-924D-DE1B-3F62-64FAF1E2430F}"/>
              </a:ext>
            </a:extLst>
          </p:cNvPr>
          <p:cNvSpPr txBox="1"/>
          <p:nvPr/>
        </p:nvSpPr>
        <p:spPr>
          <a:xfrm>
            <a:off x="647154" y="3611990"/>
            <a:ext cx="5373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rgbClr val="183C6F"/>
                </a:solidFill>
                <a:latin typeface="DK Jalebi" panose="02000000000000000000" pitchFamily="2" charset="77"/>
              </a:rPr>
              <a:t>Claves de la educación espiritual en la escuela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F40F7C8-3ACD-169E-08D5-FE4D667E33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41286"/>
            <a:ext cx="7891115" cy="143578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B92675A-751F-37C0-0FA1-99BBE0C228AA}"/>
              </a:ext>
            </a:extLst>
          </p:cNvPr>
          <p:cNvSpPr txBox="1"/>
          <p:nvPr/>
        </p:nvSpPr>
        <p:spPr>
          <a:xfrm>
            <a:off x="647154" y="5066926"/>
            <a:ext cx="4530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rgbClr val="183C6F"/>
                </a:solidFill>
                <a:latin typeface="DK Jalebi" panose="02000000000000000000" pitchFamily="2" charset="77"/>
              </a:rPr>
              <a:t>Francisco Javier Navarro Marín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C3CA645-124C-C45E-3CB7-31E29AEEBE0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721654">
            <a:off x="8548621" y="-999904"/>
            <a:ext cx="3581649" cy="51693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A83411-FCB7-E8F6-D98A-B31BE436C3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481" y="1264307"/>
            <a:ext cx="8186781" cy="567175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E9BF1CD-DE9F-A758-0C48-AEA717FDBBA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7534" y="4797126"/>
            <a:ext cx="2960219" cy="3112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C929262-F114-70FD-AF01-9411650E95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81260" y="5570941"/>
            <a:ext cx="3695700" cy="16383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FC4D661-8CAD-EB68-6A0F-24EFF396CB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5177" y="-1211415"/>
            <a:ext cx="2934056" cy="30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50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DAF61-1090-DAD9-3EF6-B1830CF2C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32276E4-370B-F566-146F-30DCDF95E6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45418" y="2322061"/>
            <a:ext cx="5107752" cy="48372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B02AA59-5909-C272-6DD9-6507073216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4644432" y="391522"/>
            <a:ext cx="7155543" cy="22173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798E63C-F3B5-E1F8-3E99-4B082AD9E4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934" y="225712"/>
            <a:ext cx="5737357" cy="271986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8E947C6-A1C4-6A66-31D8-0091A751E535}"/>
              </a:ext>
            </a:extLst>
          </p:cNvPr>
          <p:cNvSpPr/>
          <p:nvPr/>
        </p:nvSpPr>
        <p:spPr>
          <a:xfrm>
            <a:off x="5432288" y="2642992"/>
            <a:ext cx="58141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CUALQUIER ACCIÓN QUE PARTA DE LA CONCEPCIÓN DE LA REALIDAD EN </a:t>
            </a:r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DOS ÁMBITOS</a:t>
            </a: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: </a:t>
            </a:r>
            <a:b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</a:b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LO ESPIRITUAL Y LO NO ESPIRITUAL.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035B7FF-454B-4A4A-D490-D7D0CA117319}"/>
              </a:ext>
            </a:extLst>
          </p:cNvPr>
          <p:cNvSpPr txBox="1"/>
          <p:nvPr/>
        </p:nvSpPr>
        <p:spPr>
          <a:xfrm>
            <a:off x="5178615" y="1121732"/>
            <a:ext cx="7013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¿Qué NO entendemos aquí por </a:t>
            </a:r>
            <a:b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</a:br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“educación espiritual”?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F26491A-9558-7822-C87D-F660677BF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9855" y="4914900"/>
            <a:ext cx="3695700" cy="38862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3318BA5-DC15-B369-C580-3A838F943C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4094" y="-983297"/>
            <a:ext cx="3695700" cy="38862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4432384-F546-E4AF-A299-5EDA786336B1}"/>
              </a:ext>
            </a:extLst>
          </p:cNvPr>
          <p:cNvSpPr/>
          <p:nvPr/>
        </p:nvSpPr>
        <p:spPr>
          <a:xfrm>
            <a:off x="3872763" y="4381475"/>
            <a:ext cx="2940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NO</a:t>
            </a: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 ES </a:t>
            </a:r>
            <a:b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</a:b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EDUCACIÓN ESPIRITUAL…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A005572-D2F4-56A9-C1A7-66F2344F5A2C}"/>
              </a:ext>
            </a:extLst>
          </p:cNvPr>
          <p:cNvSpPr/>
          <p:nvPr/>
        </p:nvSpPr>
        <p:spPr>
          <a:xfrm>
            <a:off x="7009345" y="3645244"/>
            <a:ext cx="4521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tiempos específicos </a:t>
            </a: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para pastoral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DFE8D79-1B11-1D21-77B7-AE1B9F97441B}"/>
              </a:ext>
            </a:extLst>
          </p:cNvPr>
          <p:cNvSpPr/>
          <p:nvPr/>
        </p:nvSpPr>
        <p:spPr>
          <a:xfrm>
            <a:off x="7020925" y="4407773"/>
            <a:ext cx="4521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personas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concretas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para evangelización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15180C1-6FDC-53F4-1D9A-A17744D97F43}"/>
              </a:ext>
            </a:extLst>
          </p:cNvPr>
          <p:cNvSpPr/>
          <p:nvPr/>
        </p:nvSpPr>
        <p:spPr>
          <a:xfrm>
            <a:off x="7020925" y="5178046"/>
            <a:ext cx="4521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actividades</a:t>
            </a:r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 singulares </a:t>
            </a:r>
            <a:r>
              <a:rPr lang="es-CO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espirituales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5C35166-2B57-DF28-2615-972C18B7CF5F}"/>
              </a:ext>
            </a:extLst>
          </p:cNvPr>
          <p:cNvSpPr/>
          <p:nvPr/>
        </p:nvSpPr>
        <p:spPr>
          <a:xfrm>
            <a:off x="3906335" y="5970327"/>
            <a:ext cx="58141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CONCLUSIÓN: LA EDUCACIÓN ESPIRITUAL </a:t>
            </a:r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NO </a:t>
            </a: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ES UNO DE LOS ÁMBITOS DE LA ESCUELA CATÓLICA.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04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9" grpId="0"/>
      <p:bldP spid="1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2B70D-235A-B259-8C98-65D193042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0B7CC76-57C3-A09D-A5EA-E4F0F940CD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45418" y="2322061"/>
            <a:ext cx="5107752" cy="48372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D323751-7FD8-033D-DCCF-368EDB247D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4623106" y="343791"/>
            <a:ext cx="7155543" cy="225225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4562CF0-BEC7-1AE6-D574-668D7191FC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119" y="343791"/>
            <a:ext cx="5737357" cy="271986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A83820E-CC0C-38DB-2D54-B64213FA3A17}"/>
              </a:ext>
            </a:extLst>
          </p:cNvPr>
          <p:cNvSpPr/>
          <p:nvPr/>
        </p:nvSpPr>
        <p:spPr>
          <a:xfrm>
            <a:off x="4172200" y="2698865"/>
            <a:ext cx="71555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LA EDUCACIÓN ESPIRITUAL ESTÁ ORIENTADA AL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DESARROLLO INTEGRAL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DE LA PERSONA (no de una de sus partes).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18B0E1B-329F-0FB0-F9DD-934E60690FC0}"/>
              </a:ext>
            </a:extLst>
          </p:cNvPr>
          <p:cNvSpPr txBox="1"/>
          <p:nvPr/>
        </p:nvSpPr>
        <p:spPr>
          <a:xfrm>
            <a:off x="5235631" y="995120"/>
            <a:ext cx="7013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Hacia la delimitación de la “educación espiritual”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7D2FE4E-7D12-886E-C9D5-2B3B9B5B9D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9855" y="4914900"/>
            <a:ext cx="3695700" cy="38862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3556A597-915C-766E-58E0-8BCA34169CDA}"/>
              </a:ext>
            </a:extLst>
          </p:cNvPr>
          <p:cNvSpPr/>
          <p:nvPr/>
        </p:nvSpPr>
        <p:spPr>
          <a:xfrm>
            <a:off x="4178929" y="4176501"/>
            <a:ext cx="196097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BASAR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2AB7A3D-62C8-2EDA-130C-9D9C6F8EAFC2}"/>
              </a:ext>
            </a:extLst>
          </p:cNvPr>
          <p:cNvSpPr/>
          <p:nvPr/>
        </p:nvSpPr>
        <p:spPr>
          <a:xfrm>
            <a:off x="4172200" y="4823000"/>
            <a:ext cx="196097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NEFES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A68ED63-E326-84AC-85EE-268F7702E51A}"/>
              </a:ext>
            </a:extLst>
          </p:cNvPr>
          <p:cNvSpPr/>
          <p:nvPr/>
        </p:nvSpPr>
        <p:spPr>
          <a:xfrm>
            <a:off x="4172199" y="5463471"/>
            <a:ext cx="196097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NESHAMÁ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239853F-358B-0780-87B9-371E8C37F92F}"/>
              </a:ext>
            </a:extLst>
          </p:cNvPr>
          <p:cNvSpPr/>
          <p:nvPr/>
        </p:nvSpPr>
        <p:spPr>
          <a:xfrm>
            <a:off x="7020925" y="4171932"/>
            <a:ext cx="4521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todos los tiempos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449CF37-F6A7-1346-9F39-AF5C944190A1}"/>
              </a:ext>
            </a:extLst>
          </p:cNvPr>
          <p:cNvSpPr/>
          <p:nvPr/>
        </p:nvSpPr>
        <p:spPr>
          <a:xfrm>
            <a:off x="7009345" y="4827803"/>
            <a:ext cx="4521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toda la comunidad educativa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1ED971C-F71A-8320-8E86-110C2A66A835}"/>
              </a:ext>
            </a:extLst>
          </p:cNvPr>
          <p:cNvSpPr/>
          <p:nvPr/>
        </p:nvSpPr>
        <p:spPr>
          <a:xfrm>
            <a:off x="7020925" y="5426049"/>
            <a:ext cx="4521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todos los proyectos y acciones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A4A746D-F6FF-F9A6-CBE6-56011579778B}"/>
              </a:ext>
            </a:extLst>
          </p:cNvPr>
          <p:cNvSpPr/>
          <p:nvPr/>
        </p:nvSpPr>
        <p:spPr>
          <a:xfrm>
            <a:off x="3906983" y="3353123"/>
            <a:ext cx="2945080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Desde una ANTROPOLOGÍA INTEGRAL hacia…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C663D91-D330-6F15-89CF-959D65CADA30}"/>
              </a:ext>
            </a:extLst>
          </p:cNvPr>
          <p:cNvSpPr/>
          <p:nvPr/>
        </p:nvSpPr>
        <p:spPr>
          <a:xfrm>
            <a:off x="7009345" y="3349510"/>
            <a:ext cx="3844702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…una EDUCACIÓN DE LA ESPIRITUALIDAD integral.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CD75C9C-BB78-35D7-DA64-84092108092B}"/>
              </a:ext>
            </a:extLst>
          </p:cNvPr>
          <p:cNvSpPr/>
          <p:nvPr/>
        </p:nvSpPr>
        <p:spPr>
          <a:xfrm>
            <a:off x="4170654" y="4816972"/>
            <a:ext cx="1960971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NEFES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FD583CF-8938-11CC-922C-CE55D797E727}"/>
              </a:ext>
            </a:extLst>
          </p:cNvPr>
          <p:cNvSpPr/>
          <p:nvPr/>
        </p:nvSpPr>
        <p:spPr>
          <a:xfrm>
            <a:off x="4178929" y="6029097"/>
            <a:ext cx="5107752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¿CUÁL ES ESA PERSPECTIVA QUE HACE ÚNICAE INSUSTITUIBLE A LA ESCUELA CATÓLICA?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37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5" grpId="0" animBg="1"/>
      <p:bldP spid="16" grpId="0" animBg="1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42619-56C1-0E8F-4A0F-9A8CBB975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FDF5175-6C5B-BC9F-2A5F-31E554A0AF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324" y="2052918"/>
            <a:ext cx="7772400" cy="480508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6D24763-62FA-FC88-9A28-38EB620D7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3111" y="-770412"/>
            <a:ext cx="4396272" cy="46228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0D03C5-6C8D-03F1-D15C-9539972E0A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823" y="105244"/>
            <a:ext cx="7891115" cy="143578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CAE3014-6B18-F2F2-30E4-36CFB5871672}"/>
              </a:ext>
            </a:extLst>
          </p:cNvPr>
          <p:cNvSpPr/>
          <p:nvPr/>
        </p:nvSpPr>
        <p:spPr>
          <a:xfrm>
            <a:off x="1056713" y="1566425"/>
            <a:ext cx="65463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“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Busquen primero el reino de Dios y hacer su voluntad, y todo lo demás les vendrá por añadidura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” (Mateo 6,33)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C60F5A5-D3F4-D8D4-F60D-A80DD716056C}"/>
              </a:ext>
            </a:extLst>
          </p:cNvPr>
          <p:cNvSpPr txBox="1"/>
          <p:nvPr/>
        </p:nvSpPr>
        <p:spPr>
          <a:xfrm>
            <a:off x="1144303" y="499971"/>
            <a:ext cx="529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rgbClr val="002060"/>
                </a:solidFill>
                <a:latin typeface="DK Jalebi" panose="02000000000000000000" pitchFamily="2" charset="77"/>
              </a:rPr>
              <a:t>Lo primero y lo segundo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791297-47D4-6B56-3C1D-613EFF032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F23B60B-F382-7093-6AB5-39081F74D809}"/>
              </a:ext>
            </a:extLst>
          </p:cNvPr>
          <p:cNvSpPr/>
          <p:nvPr/>
        </p:nvSpPr>
        <p:spPr>
          <a:xfrm>
            <a:off x="1368945" y="4754913"/>
            <a:ext cx="5115817" cy="9233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Cuando ponemos en el CENTRO de los planes estratégicos AÑADIDURAS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estamos descuidando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lo esencial a la misión de la Escuela Católica.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E418255-4C13-1753-DD8A-8B0A07EB390C}"/>
              </a:ext>
            </a:extLst>
          </p:cNvPr>
          <p:cNvSpPr/>
          <p:nvPr/>
        </p:nvSpPr>
        <p:spPr>
          <a:xfrm>
            <a:off x="1368945" y="2364847"/>
            <a:ext cx="5115817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AÑADIDURA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: Todo aquello que, siendo bueno o conveniente, puede ser desarrollado por escuelas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NO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católicas.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B2714AEE-24AB-D561-276E-1FBCEDB2A549}"/>
              </a:ext>
            </a:extLst>
          </p:cNvPr>
          <p:cNvCxnSpPr>
            <a:stCxn id="9" idx="2"/>
          </p:cNvCxnSpPr>
          <p:nvPr/>
        </p:nvCxnSpPr>
        <p:spPr>
          <a:xfrm flipH="1">
            <a:off x="3926853" y="3288177"/>
            <a:ext cx="1" cy="1283823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70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761CF-BB44-60CC-8FEF-8E3511F03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C2551F-4DC0-DF52-7276-625E510DD6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324" y="2052918"/>
            <a:ext cx="7772400" cy="480508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2C0A3C-2344-D6E7-A82B-D40207434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3111" y="-770412"/>
            <a:ext cx="4396272" cy="46228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CC5FFB8-7293-C40F-ABC1-18A6BFD744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823" y="105244"/>
            <a:ext cx="7891115" cy="143578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4CB0D50-DFAB-EF46-18A7-E9A266DBBA05}"/>
              </a:ext>
            </a:extLst>
          </p:cNvPr>
          <p:cNvSpPr/>
          <p:nvPr/>
        </p:nvSpPr>
        <p:spPr>
          <a:xfrm>
            <a:off x="1162177" y="1612308"/>
            <a:ext cx="621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Traducir en clave educativa la MISIÓN de Jesús:</a:t>
            </a:r>
          </a:p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“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Vayan y hagan discípulos a todos los pueblos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” (Mateo 28,19)</a:t>
            </a:r>
            <a:b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</a:b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“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Por el amor que se tengan los unos a los otros, reconocerán todos que son discípulos míos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” (Juan 14,35)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39F95B7-52A9-B04D-BAB7-6C98869B0B85}"/>
              </a:ext>
            </a:extLst>
          </p:cNvPr>
          <p:cNvSpPr txBox="1"/>
          <p:nvPr/>
        </p:nvSpPr>
        <p:spPr>
          <a:xfrm>
            <a:off x="1144303" y="499971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rgbClr val="002060"/>
                </a:solidFill>
                <a:latin typeface="DK Jalebi" panose="02000000000000000000" pitchFamily="2" charset="77"/>
              </a:rPr>
              <a:t>Hacia lo esencial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798FC47-5E94-977D-AE24-287C8D08CD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C815CE3-39E3-D037-70BA-2F736768D612}"/>
              </a:ext>
            </a:extLst>
          </p:cNvPr>
          <p:cNvSpPr/>
          <p:nvPr/>
        </p:nvSpPr>
        <p:spPr>
          <a:xfrm>
            <a:off x="2506538" y="2883915"/>
            <a:ext cx="3643999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JESÚS NOS AYUDA A TRADUCIR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2E4AE0-E1F9-5633-2C75-B61FA9253CA0}"/>
              </a:ext>
            </a:extLst>
          </p:cNvPr>
          <p:cNvSpPr/>
          <p:nvPr/>
        </p:nvSpPr>
        <p:spPr>
          <a:xfrm>
            <a:off x="1222337" y="3411841"/>
            <a:ext cx="621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“Entonces Jesús, sabiendo que el Padre le había entregado todo, que de Dios había venido y a Dios regresaba, se levant</a:t>
            </a:r>
            <a:r>
              <a:rPr lang="es-CO" noProof="1">
                <a:solidFill>
                  <a:schemeClr val="bg1"/>
                </a:solidFill>
                <a:latin typeface="Candara" panose="020E0502030303020204" pitchFamily="34" charset="0"/>
              </a:rPr>
              <a:t>ó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de la mesa, se quitó el manto, tomó una toalla y se la colocó en la cintura. Después, echó agua en una palangana y comenzó a lavar los pies de los discípulos y a secárselos con la toalla que llevaba en la cintura” (Juan 13,3-5)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38DEB78-DB55-83E0-5D1A-F19D0C3B1DA8}"/>
              </a:ext>
            </a:extLst>
          </p:cNvPr>
          <p:cNvSpPr/>
          <p:nvPr/>
        </p:nvSpPr>
        <p:spPr>
          <a:xfrm>
            <a:off x="1227362" y="5114346"/>
            <a:ext cx="621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90204" pitchFamily="34" charset="0"/>
              <a:buChar char="•"/>
            </a:pP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Sabiendo que de Dios había venido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AEB0DA5-4433-9021-A245-7C4ECD9A619B}"/>
              </a:ext>
            </a:extLst>
          </p:cNvPr>
          <p:cNvSpPr/>
          <p:nvPr/>
        </p:nvSpPr>
        <p:spPr>
          <a:xfrm>
            <a:off x="1222337" y="5554956"/>
            <a:ext cx="621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90204" pitchFamily="34" charset="0"/>
              <a:buChar char="•"/>
            </a:pP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Que el Padre se lo había entregado todo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F504087-467F-1865-F8B7-18645D59C48E}"/>
              </a:ext>
            </a:extLst>
          </p:cNvPr>
          <p:cNvSpPr/>
          <p:nvPr/>
        </p:nvSpPr>
        <p:spPr>
          <a:xfrm>
            <a:off x="1201983" y="6021812"/>
            <a:ext cx="621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90204" pitchFamily="34" charset="0"/>
              <a:buChar char="•"/>
            </a:pP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A Dios regresaba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2586890-F8E4-C6FE-E866-088D9E21DE30}"/>
              </a:ext>
            </a:extLst>
          </p:cNvPr>
          <p:cNvSpPr/>
          <p:nvPr/>
        </p:nvSpPr>
        <p:spPr>
          <a:xfrm>
            <a:off x="5507325" y="5136862"/>
            <a:ext cx="129987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ORIGEN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DCBD6EF-ED43-4668-53A5-35953167E2D1}"/>
              </a:ext>
            </a:extLst>
          </p:cNvPr>
          <p:cNvSpPr/>
          <p:nvPr/>
        </p:nvSpPr>
        <p:spPr>
          <a:xfrm>
            <a:off x="5507325" y="5611662"/>
            <a:ext cx="129987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SENTIDO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E6D4F8C-3864-A8E7-4CD5-F707A9D7646C}"/>
              </a:ext>
            </a:extLst>
          </p:cNvPr>
          <p:cNvSpPr/>
          <p:nvPr/>
        </p:nvSpPr>
        <p:spPr>
          <a:xfrm>
            <a:off x="4857387" y="6070574"/>
            <a:ext cx="1299876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DESTINO</a:t>
            </a:r>
          </a:p>
        </p:txBody>
      </p:sp>
    </p:spTree>
    <p:extLst>
      <p:ext uri="{BB962C8B-B14F-4D97-AF65-F5344CB8AC3E}">
        <p14:creationId xmlns:p14="http://schemas.microsoft.com/office/powerpoint/2010/main" val="35868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85652-7118-6EA4-E515-606587955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72C6310-9B8C-8AD5-5162-5418F262E7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324" y="2052918"/>
            <a:ext cx="7772400" cy="480508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0E1756B-FF7F-CC07-9335-45A0F57ED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3111" y="-770412"/>
            <a:ext cx="4396272" cy="46228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DC74F3-03B8-B9BD-6AB7-E17E559E55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823" y="105244"/>
            <a:ext cx="9336632" cy="14357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02B42B5-6775-22CE-1291-E0393A997776}"/>
              </a:ext>
            </a:extLst>
          </p:cNvPr>
          <p:cNvSpPr txBox="1"/>
          <p:nvPr/>
        </p:nvSpPr>
        <p:spPr>
          <a:xfrm>
            <a:off x="610083" y="519937"/>
            <a:ext cx="8895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rgbClr val="002060"/>
                </a:solidFill>
                <a:latin typeface="DK Jalebi" panose="02000000000000000000" pitchFamily="2" charset="77"/>
              </a:rPr>
              <a:t>Necesidad de un diagnóstico compartido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B217A15-8A35-8A64-1F0A-9E0AFDBB9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855CA78-BF8C-544C-4F8A-246305F751A0}"/>
              </a:ext>
            </a:extLst>
          </p:cNvPr>
          <p:cNvSpPr/>
          <p:nvPr/>
        </p:nvSpPr>
        <p:spPr>
          <a:xfrm>
            <a:off x="1334476" y="2134515"/>
            <a:ext cx="3643999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DESDE LA PROPIA REALIDAD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F724459-FE76-6A0B-E97E-3D0F136CFA77}"/>
              </a:ext>
            </a:extLst>
          </p:cNvPr>
          <p:cNvSpPr/>
          <p:nvPr/>
        </p:nvSpPr>
        <p:spPr>
          <a:xfrm>
            <a:off x="1291498" y="2503847"/>
            <a:ext cx="621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Discernir el carisma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: significativo para cada realidad</a:t>
            </a:r>
          </a:p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……PERO….TRANSFORMAR…NO SOLO SATISFACER.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7F415D0-0FE5-72B7-BF03-34539077E2B6}"/>
              </a:ext>
            </a:extLst>
          </p:cNvPr>
          <p:cNvSpPr/>
          <p:nvPr/>
        </p:nvSpPr>
        <p:spPr>
          <a:xfrm>
            <a:off x="1972389" y="1478665"/>
            <a:ext cx="1299876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ORIGEN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8616004-D22A-2167-A2F9-EFA99BD9A03A}"/>
              </a:ext>
            </a:extLst>
          </p:cNvPr>
          <p:cNvSpPr/>
          <p:nvPr/>
        </p:nvSpPr>
        <p:spPr>
          <a:xfrm>
            <a:off x="3678599" y="1492809"/>
            <a:ext cx="1299876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SENTIDO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E5A6DCF-3E0B-E522-6895-C9F33ABE2CB0}"/>
              </a:ext>
            </a:extLst>
          </p:cNvPr>
          <p:cNvSpPr/>
          <p:nvPr/>
        </p:nvSpPr>
        <p:spPr>
          <a:xfrm>
            <a:off x="5384809" y="1507167"/>
            <a:ext cx="1299876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DESTINO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36ECE72-8DEF-5469-927D-9A9A8F783B97}"/>
              </a:ext>
            </a:extLst>
          </p:cNvPr>
          <p:cNvSpPr/>
          <p:nvPr/>
        </p:nvSpPr>
        <p:spPr>
          <a:xfrm>
            <a:off x="1334476" y="3540447"/>
            <a:ext cx="3643999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PRINCIPIO DE ENCARNACIÓN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4DFE53D-E233-206D-1559-6C5889DA45D9}"/>
              </a:ext>
            </a:extLst>
          </p:cNvPr>
          <p:cNvSpPr/>
          <p:nvPr/>
        </p:nvSpPr>
        <p:spPr>
          <a:xfrm>
            <a:off x="1291498" y="3988453"/>
            <a:ext cx="621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Ser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realistas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desde nuestros medios: desde lo que somos</a:t>
            </a:r>
          </a:p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……PERO…..IMAGINAR…NO SOLO ESTANCARSE.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9EE08D3-1000-E297-0BFF-509457C5F505}"/>
              </a:ext>
            </a:extLst>
          </p:cNvPr>
          <p:cNvSpPr/>
          <p:nvPr/>
        </p:nvSpPr>
        <p:spPr>
          <a:xfrm>
            <a:off x="1334476" y="5138703"/>
            <a:ext cx="3643999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CONVERSANDO EN EL ESPÍRITU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DEA794C-1662-C56C-BDD6-1B00F32E54D1}"/>
              </a:ext>
            </a:extLst>
          </p:cNvPr>
          <p:cNvSpPr/>
          <p:nvPr/>
        </p:nvSpPr>
        <p:spPr>
          <a:xfrm>
            <a:off x="1222337" y="5558258"/>
            <a:ext cx="621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Todos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escuchamos al Espíritu en la Palabra y en nuestro corazón.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Todos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hablamos.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Todos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nos escuchamos. </a:t>
            </a:r>
            <a:b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</a:b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Todos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importamos.</a:t>
            </a:r>
          </a:p>
        </p:txBody>
      </p:sp>
    </p:spTree>
    <p:extLst>
      <p:ext uri="{BB962C8B-B14F-4D97-AF65-F5344CB8AC3E}">
        <p14:creationId xmlns:p14="http://schemas.microsoft.com/office/powerpoint/2010/main" val="158106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6" grpId="0" animBg="1"/>
      <p:bldP spid="17" grpId="0"/>
      <p:bldP spid="18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4748C-5889-6A33-F2F6-FA6E6FD0C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EEC998-D852-B90F-8BC8-1CBA41AE43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43875" y="2308485"/>
            <a:ext cx="5715284" cy="478935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93DD6C8-6139-6A1F-AB9E-1056B6C0E2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5036457" y="384166"/>
            <a:ext cx="7155543" cy="11176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F17DE8-22A1-5444-6678-0A6CB7C7B8C9}"/>
              </a:ext>
            </a:extLst>
          </p:cNvPr>
          <p:cNvSpPr txBox="1"/>
          <p:nvPr/>
        </p:nvSpPr>
        <p:spPr>
          <a:xfrm>
            <a:off x="5989693" y="766795"/>
            <a:ext cx="5737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CLAVE: MIRADA COMPASIVA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C7DFAF3-43AE-138C-BACF-E7EDDD59F8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6" y="141834"/>
            <a:ext cx="5737357" cy="271986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509D6F2-32EC-247D-EA31-9C66496188CA}"/>
              </a:ext>
            </a:extLst>
          </p:cNvPr>
          <p:cNvSpPr/>
          <p:nvPr/>
        </p:nvSpPr>
        <p:spPr>
          <a:xfrm>
            <a:off x="5756586" y="1744098"/>
            <a:ext cx="5715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Desde un </a:t>
            </a:r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DIAGNÓSTICO compartido </a:t>
            </a: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hemos vislumbrado cómo “lavar los pies” de mi realidad.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EBCDDD3-D33E-F69A-6FBD-56198A8CD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3926" y="5700842"/>
            <a:ext cx="3695700" cy="2794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8AC9976-9813-BCD5-8243-1DC3DB436F2A}"/>
              </a:ext>
            </a:extLst>
          </p:cNvPr>
          <p:cNvSpPr/>
          <p:nvPr/>
        </p:nvSpPr>
        <p:spPr>
          <a:xfrm>
            <a:off x="6962853" y="2449711"/>
            <a:ext cx="3219418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PRINCIPIO DE COMPASIÓN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7ECDA71-08F2-4CAA-E6EF-F2E3817629DC}"/>
              </a:ext>
            </a:extLst>
          </p:cNvPr>
          <p:cNvSpPr/>
          <p:nvPr/>
        </p:nvSpPr>
        <p:spPr>
          <a:xfrm>
            <a:off x="5714920" y="2819043"/>
            <a:ext cx="57152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Toda la comunidad educativa ha de madurar en “ser compasivos”. No es un acto voluntarista, sino que es fruto del </a:t>
            </a:r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discipulado</a:t>
            </a: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 de Cristo en el Espíritu.</a:t>
            </a: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Tener la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mirada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de Jesús: leer la realidad, no ser ciegos a los más necesitados de nuestros alumnos.</a:t>
            </a: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Compadecerse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desde el cultivo de unas entrañas de misericordia.</a:t>
            </a: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Parar, “perder el tiempo”,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ir al ritmo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 los más lentos, poner las “personas” periféricas en el centro.</a:t>
            </a: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La escuela ha de ser un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hogar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de humanización.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5F99D96-7352-7E47-0BE4-92C52F4014E8}"/>
              </a:ext>
            </a:extLst>
          </p:cNvPr>
          <p:cNvSpPr/>
          <p:nvPr/>
        </p:nvSpPr>
        <p:spPr>
          <a:xfrm>
            <a:off x="4982605" y="5792836"/>
            <a:ext cx="6991039" cy="9233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Si la Escuela Católica no es un hogar donde se vive la compasión cristiana (es decir, es evangelizadora), podría desaparecer de la faz de la tierra y nadie la echaría de menos.</a:t>
            </a:r>
          </a:p>
        </p:txBody>
      </p:sp>
    </p:spTree>
    <p:extLst>
      <p:ext uri="{BB962C8B-B14F-4D97-AF65-F5344CB8AC3E}">
        <p14:creationId xmlns:p14="http://schemas.microsoft.com/office/powerpoint/2010/main" val="277908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8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25668-8058-9027-65ED-1C4144552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5335484-C8C0-B6CF-6D9C-3A2C4CEAA3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2715" y="810057"/>
            <a:ext cx="7237250" cy="604794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E701411-72DD-B07A-27BF-4A423D1C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168" y="-64295"/>
            <a:ext cx="5737357" cy="271986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320F529-00F5-272D-03F8-BD39F4320CAE}"/>
              </a:ext>
            </a:extLst>
          </p:cNvPr>
          <p:cNvSpPr/>
          <p:nvPr/>
        </p:nvSpPr>
        <p:spPr>
          <a:xfrm>
            <a:off x="1390902" y="1134669"/>
            <a:ext cx="470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1.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M</a:t>
            </a:r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isión de todos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D42888-729D-F4FB-27BC-234EBD7AD7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78" b="7607"/>
          <a:stretch/>
        </p:blipFill>
        <p:spPr>
          <a:xfrm>
            <a:off x="340033" y="17856"/>
            <a:ext cx="6176186" cy="1117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428DE47-4D4A-6E04-94C9-87093AA498D7}"/>
              </a:ext>
            </a:extLst>
          </p:cNvPr>
          <p:cNvSpPr txBox="1"/>
          <p:nvPr/>
        </p:nvSpPr>
        <p:spPr>
          <a:xfrm>
            <a:off x="1285298" y="316691"/>
            <a:ext cx="436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  <a:latin typeface="DK Jalebi" panose="02000000000000000000" pitchFamily="2" charset="77"/>
              </a:rPr>
              <a:t>10 CLAVES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0FB7ABD-88FF-815A-F1A0-B204919C51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118415">
            <a:off x="-1648951" y="4339734"/>
            <a:ext cx="4518068" cy="200285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F465781-94B1-B6B8-CF95-F8000025CAAF}"/>
              </a:ext>
            </a:extLst>
          </p:cNvPr>
          <p:cNvSpPr/>
          <p:nvPr/>
        </p:nvSpPr>
        <p:spPr>
          <a:xfrm>
            <a:off x="1390902" y="1544244"/>
            <a:ext cx="470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2. </a:t>
            </a:r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Al servicio de los alumnos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299193A-A762-AFDB-9902-9CFF31A6CF78}"/>
              </a:ext>
            </a:extLst>
          </p:cNvPr>
          <p:cNvSpPr/>
          <p:nvPr/>
        </p:nvSpPr>
        <p:spPr>
          <a:xfrm>
            <a:off x="1390900" y="1992627"/>
            <a:ext cx="48692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3</a:t>
            </a: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. “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</a:t>
            </a:r>
            <a:r>
              <a:rPr lang="es-CO" b="1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n el centro</a:t>
            </a:r>
            <a:r>
              <a:rPr lang="es-CO" b="0" i="0" noProof="1">
                <a:solidFill>
                  <a:schemeClr val="bg2">
                    <a:lumMod val="25000"/>
                  </a:schemeClr>
                </a:solidFill>
                <a:effectLst/>
                <a:latin typeface="Candara" panose="020E0502030303020204" pitchFamily="34" charset="0"/>
              </a:rPr>
              <a:t>” las periferias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B27CF19-5794-4E3E-0B97-E8DBACD264F8}"/>
              </a:ext>
            </a:extLst>
          </p:cNvPr>
          <p:cNvSpPr/>
          <p:nvPr/>
        </p:nvSpPr>
        <p:spPr>
          <a:xfrm>
            <a:off x="1390900" y="2434773"/>
            <a:ext cx="48692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4.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Experiencias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de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primer anuncio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y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discipulado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B21AB02-62C3-12D6-73E5-35CCCB5EE7A9}"/>
              </a:ext>
            </a:extLst>
          </p:cNvPr>
          <p:cNvSpPr/>
          <p:nvPr/>
        </p:nvSpPr>
        <p:spPr>
          <a:xfrm>
            <a:off x="1390899" y="2883665"/>
            <a:ext cx="48692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5.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Plena humanidad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(cf. GS 9).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65965B0-E2ED-707D-D266-135457830975}"/>
              </a:ext>
            </a:extLst>
          </p:cNvPr>
          <p:cNvSpPr/>
          <p:nvPr/>
        </p:nvSpPr>
        <p:spPr>
          <a:xfrm>
            <a:off x="1390899" y="3320199"/>
            <a:ext cx="48692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6. Est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rategia 360º 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en el barrio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1BE50DB-E6D8-2C77-EC35-947D77FB8A60}"/>
              </a:ext>
            </a:extLst>
          </p:cNvPr>
          <p:cNvSpPr/>
          <p:nvPr/>
        </p:nvSpPr>
        <p:spPr>
          <a:xfrm>
            <a:off x="1390899" y="3734080"/>
            <a:ext cx="48692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7.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La evangelización sobre la pastoral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2C5245A-5CC7-F8FC-DA01-D858384E2963}"/>
              </a:ext>
            </a:extLst>
          </p:cNvPr>
          <p:cNvSpPr/>
          <p:nvPr/>
        </p:nvSpPr>
        <p:spPr>
          <a:xfrm>
            <a:off x="1390898" y="4152942"/>
            <a:ext cx="48692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8. Tiempos y espacios de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escucha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57E06FE-2DF3-FFD7-B14B-6FCFDB959C6D}"/>
              </a:ext>
            </a:extLst>
          </p:cNvPr>
          <p:cNvSpPr/>
          <p:nvPr/>
        </p:nvSpPr>
        <p:spPr>
          <a:xfrm>
            <a:off x="1390901" y="4585746"/>
            <a:ext cx="51253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9.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Agradecer</a:t>
            </a:r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lo que se tiene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6BB4CD7-363B-33D1-81DE-EDA0EC90A17F}"/>
              </a:ext>
            </a:extLst>
          </p:cNvPr>
          <p:cNvSpPr/>
          <p:nvPr/>
        </p:nvSpPr>
        <p:spPr>
          <a:xfrm>
            <a:off x="1285298" y="4954291"/>
            <a:ext cx="51253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10. </a:t>
            </a:r>
            <a:r>
              <a:rPr lang="es-CO" b="1" noProof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No perder la esperanza</a:t>
            </a:r>
            <a:endParaRPr lang="es-CO" noProof="1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3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53E5A41-C3E4-A379-C1D5-D1A0E17E5F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30772" cy="69360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1D4E45-557E-7BB9-36BD-5EC82E64D9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5023" y="914400"/>
            <a:ext cx="5111646" cy="5943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F822F1-84C0-8910-4182-9B98672EB289}"/>
              </a:ext>
            </a:extLst>
          </p:cNvPr>
          <p:cNvSpPr txBox="1"/>
          <p:nvPr/>
        </p:nvSpPr>
        <p:spPr>
          <a:xfrm>
            <a:off x="1539634" y="4000936"/>
            <a:ext cx="4191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0" b="0" i="0" dirty="0">
                <a:solidFill>
                  <a:srgbClr val="183C6F"/>
                </a:solidFill>
                <a:effectLst/>
                <a:latin typeface="DK Jalebi" panose="02000000000000000000" pitchFamily="2" charset="77"/>
              </a:rPr>
              <a:t>¡</a:t>
            </a:r>
            <a:r>
              <a:rPr lang="es-CO" sz="8000" dirty="0">
                <a:solidFill>
                  <a:srgbClr val="183C6F"/>
                </a:solidFill>
                <a:latin typeface="DK Jalebi" panose="02000000000000000000" pitchFamily="2" charset="77"/>
              </a:rPr>
              <a:t>GRACIAS!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29F2567-F74F-95F4-C599-E4A29C217E64}"/>
              </a:ext>
            </a:extLst>
          </p:cNvPr>
          <p:cNvSpPr/>
          <p:nvPr/>
        </p:nvSpPr>
        <p:spPr>
          <a:xfrm>
            <a:off x="1376349" y="3731507"/>
            <a:ext cx="5047483" cy="97295"/>
          </a:xfrm>
          <a:prstGeom prst="rect">
            <a:avLst/>
          </a:prstGeom>
          <a:solidFill>
            <a:srgbClr val="183C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7DE4F8D-C9DD-63C1-0F13-4D2DA5E8FA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919" y="5292092"/>
            <a:ext cx="5957185" cy="108390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33FB3B5-7ED6-6B05-64AE-EC4D90823C8D}"/>
              </a:ext>
            </a:extLst>
          </p:cNvPr>
          <p:cNvSpPr txBox="1"/>
          <p:nvPr/>
        </p:nvSpPr>
        <p:spPr>
          <a:xfrm>
            <a:off x="1376349" y="5619355"/>
            <a:ext cx="4191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solidFill>
                  <a:srgbClr val="183C6F"/>
                </a:solidFill>
                <a:latin typeface="DK Jalebi" panose="02000000000000000000" pitchFamily="2" charset="77"/>
              </a:rPr>
              <a:t>Francisco Javier Navarro Marín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34B2ACD-661E-D96A-5126-8660EFBA74A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29" y="338647"/>
            <a:ext cx="7156994" cy="339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75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689</Words>
  <Application>Microsoft Macintosh PowerPoint</Application>
  <PresentationFormat>Panorámica</PresentationFormat>
  <Paragraphs>70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Aptos Display</vt:lpstr>
      <vt:lpstr>Aptos</vt:lpstr>
      <vt:lpstr>Arial</vt:lpstr>
      <vt:lpstr>DK Jalebi</vt:lpstr>
      <vt:lpstr>Candara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Mendez Wiches, Cristian Camilo</dc:creator>
  <cp:lastModifiedBy>Mendez Wiches, Cristian Camilo</cp:lastModifiedBy>
  <cp:revision>7</cp:revision>
  <dcterms:created xsi:type="dcterms:W3CDTF">2025-03-10T20:45:32Z</dcterms:created>
  <dcterms:modified xsi:type="dcterms:W3CDTF">2025-05-23T20:33:10Z</dcterms:modified>
</cp:coreProperties>
</file>