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sldIdLst>
    <p:sldId id="377" r:id="rId5"/>
    <p:sldId id="309" r:id="rId6"/>
    <p:sldId id="376" r:id="rId7"/>
    <p:sldId id="362" r:id="rId8"/>
    <p:sldId id="404" r:id="rId9"/>
    <p:sldId id="361" r:id="rId10"/>
    <p:sldId id="379" r:id="rId11"/>
    <p:sldId id="380" r:id="rId12"/>
    <p:sldId id="381" r:id="rId13"/>
    <p:sldId id="405" r:id="rId14"/>
    <p:sldId id="393" r:id="rId15"/>
    <p:sldId id="395" r:id="rId16"/>
    <p:sldId id="396" r:id="rId17"/>
    <p:sldId id="397" r:id="rId18"/>
    <p:sldId id="398" r:id="rId19"/>
    <p:sldId id="399" r:id="rId20"/>
    <p:sldId id="400" r:id="rId21"/>
    <p:sldId id="401" r:id="rId22"/>
    <p:sldId id="402" r:id="rId23"/>
    <p:sldId id="403" r:id="rId24"/>
    <p:sldId id="394" r:id="rId25"/>
  </p:sldIdLst>
  <p:sldSz cx="12192000" cy="6858000"/>
  <p:notesSz cx="6858000" cy="9144000"/>
  <p:embeddedFontLs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Medium" panose="00000600000000000000" pitchFamily="2" charset="0"/>
      <p:regular r:id="rId31"/>
      <p:italic r:id="rId32"/>
    </p:embeddedFont>
    <p:embeddedFont>
      <p:font typeface="Montserrat SemiBold" panose="000007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7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DB435F"/>
    <a:srgbClr val="E76947"/>
    <a:srgbClr val="73B62B"/>
    <a:srgbClr val="073763"/>
    <a:srgbClr val="BBBCBF"/>
    <a:srgbClr val="7DADE7"/>
    <a:srgbClr val="C4DAF4"/>
    <a:srgbClr val="056BB4"/>
    <a:srgbClr val="0B53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FA4B5B-10B6-48EF-80AB-6C7827B39015}" v="59" dt="2025-05-28T16:08:39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0"/>
    <p:restoredTop sz="49161" autoAdjust="0"/>
  </p:normalViewPr>
  <p:slideViewPr>
    <p:cSldViewPr snapToGrid="0" showGuides="1">
      <p:cViewPr varScale="1">
        <p:scale>
          <a:sx n="31" d="100"/>
          <a:sy n="31" d="100"/>
        </p:scale>
        <p:origin x="2024" y="44"/>
      </p:cViewPr>
      <p:guideLst>
        <p:guide orient="horz" pos="1457"/>
        <p:guide pos="19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dad Castrillo, José Manuel" userId="f820e732-a636-4e12-a4db-f393eee4bf6d" providerId="ADAL" clId="{CCFA4B5B-10B6-48EF-80AB-6C7827B39015}"/>
    <pc:docChg chg="custSel modSld">
      <pc:chgData name="Cidad Castrillo, José Manuel" userId="f820e732-a636-4e12-a4db-f393eee4bf6d" providerId="ADAL" clId="{CCFA4B5B-10B6-48EF-80AB-6C7827B39015}" dt="2025-05-28T16:08:39.938" v="500"/>
      <pc:docMkLst>
        <pc:docMk/>
      </pc:docMkLst>
      <pc:sldChg chg="modSp mod">
        <pc:chgData name="Cidad Castrillo, José Manuel" userId="f820e732-a636-4e12-a4db-f393eee4bf6d" providerId="ADAL" clId="{CCFA4B5B-10B6-48EF-80AB-6C7827B39015}" dt="2025-05-28T16:02:23.559" v="450" actId="255"/>
        <pc:sldMkLst>
          <pc:docMk/>
          <pc:sldMk cId="3260328331" sldId="361"/>
        </pc:sldMkLst>
        <pc:spChg chg="mod">
          <ac:chgData name="Cidad Castrillo, José Manuel" userId="f820e732-a636-4e12-a4db-f393eee4bf6d" providerId="ADAL" clId="{CCFA4B5B-10B6-48EF-80AB-6C7827B39015}" dt="2025-05-28T16:02:23.559" v="450" actId="255"/>
          <ac:spMkLst>
            <pc:docMk/>
            <pc:sldMk cId="3260328331" sldId="361"/>
            <ac:spMk id="14" creationId="{9A4A3F09-31F2-7C17-73B8-A73E58F9C244}"/>
          </ac:spMkLst>
        </pc:spChg>
      </pc:sldChg>
      <pc:sldChg chg="addSp delSp modSp mod modAnim">
        <pc:chgData name="Cidad Castrillo, José Manuel" userId="f820e732-a636-4e12-a4db-f393eee4bf6d" providerId="ADAL" clId="{CCFA4B5B-10B6-48EF-80AB-6C7827B39015}" dt="2025-05-28T15:39:25.404" v="168"/>
        <pc:sldMkLst>
          <pc:docMk/>
          <pc:sldMk cId="2030550152" sldId="362"/>
        </pc:sldMkLst>
        <pc:spChg chg="add mod">
          <ac:chgData name="Cidad Castrillo, José Manuel" userId="f820e732-a636-4e12-a4db-f393eee4bf6d" providerId="ADAL" clId="{CCFA4B5B-10B6-48EF-80AB-6C7827B39015}" dt="2025-05-28T15:38:00.704" v="123" actId="1076"/>
          <ac:spMkLst>
            <pc:docMk/>
            <pc:sldMk cId="2030550152" sldId="362"/>
            <ac:spMk id="2" creationId="{C2EA748A-CD99-AE94-DF7A-3EDAC6ABA4A8}"/>
          </ac:spMkLst>
        </pc:spChg>
        <pc:spChg chg="add mod">
          <ac:chgData name="Cidad Castrillo, José Manuel" userId="f820e732-a636-4e12-a4db-f393eee4bf6d" providerId="ADAL" clId="{CCFA4B5B-10B6-48EF-80AB-6C7827B39015}" dt="2025-05-28T15:38:05.485" v="124" actId="1076"/>
          <ac:spMkLst>
            <pc:docMk/>
            <pc:sldMk cId="2030550152" sldId="362"/>
            <ac:spMk id="3" creationId="{FB5F51E5-5718-B7E7-9CD1-87806442854A}"/>
          </ac:spMkLst>
        </pc:spChg>
        <pc:spChg chg="add mod">
          <ac:chgData name="Cidad Castrillo, José Manuel" userId="f820e732-a636-4e12-a4db-f393eee4bf6d" providerId="ADAL" clId="{CCFA4B5B-10B6-48EF-80AB-6C7827B39015}" dt="2025-05-28T15:38:10.953" v="125" actId="1076"/>
          <ac:spMkLst>
            <pc:docMk/>
            <pc:sldMk cId="2030550152" sldId="362"/>
            <ac:spMk id="4" creationId="{71A5303A-20AB-2096-2AF7-B4B7ECDD5541}"/>
          </ac:spMkLst>
        </pc:spChg>
        <pc:spChg chg="add del mod">
          <ac:chgData name="Cidad Castrillo, José Manuel" userId="f820e732-a636-4e12-a4db-f393eee4bf6d" providerId="ADAL" clId="{CCFA4B5B-10B6-48EF-80AB-6C7827B39015}" dt="2025-05-28T15:37:14.133" v="84"/>
          <ac:spMkLst>
            <pc:docMk/>
            <pc:sldMk cId="2030550152" sldId="362"/>
            <ac:spMk id="6" creationId="{1D7BDCB6-D252-4115-FD0E-DB0783D24455}"/>
          </ac:spMkLst>
        </pc:spChg>
        <pc:spChg chg="mod">
          <ac:chgData name="Cidad Castrillo, José Manuel" userId="f820e732-a636-4e12-a4db-f393eee4bf6d" providerId="ADAL" clId="{CCFA4B5B-10B6-48EF-80AB-6C7827B39015}" dt="2025-05-28T15:39:02.892" v="162" actId="6549"/>
          <ac:spMkLst>
            <pc:docMk/>
            <pc:sldMk cId="2030550152" sldId="362"/>
            <ac:spMk id="7" creationId="{A1B47131-55C8-F17C-645F-77A8E073CB5D}"/>
          </ac:spMkLst>
        </pc:spChg>
        <pc:spChg chg="add mod">
          <ac:chgData name="Cidad Castrillo, José Manuel" userId="f820e732-a636-4e12-a4db-f393eee4bf6d" providerId="ADAL" clId="{CCFA4B5B-10B6-48EF-80AB-6C7827B39015}" dt="2025-05-28T15:38:14.909" v="126" actId="1076"/>
          <ac:spMkLst>
            <pc:docMk/>
            <pc:sldMk cId="2030550152" sldId="362"/>
            <ac:spMk id="8" creationId="{291783C5-ED4F-4989-E425-7519B9C72129}"/>
          </ac:spMkLst>
        </pc:spChg>
        <pc:spChg chg="add mod">
          <ac:chgData name="Cidad Castrillo, José Manuel" userId="f820e732-a636-4e12-a4db-f393eee4bf6d" providerId="ADAL" clId="{CCFA4B5B-10B6-48EF-80AB-6C7827B39015}" dt="2025-05-28T15:38:54.346" v="161" actId="1076"/>
          <ac:spMkLst>
            <pc:docMk/>
            <pc:sldMk cId="2030550152" sldId="362"/>
            <ac:spMk id="9" creationId="{F78AC694-7632-859E-2531-F55B91CE1081}"/>
          </ac:spMkLst>
        </pc:spChg>
      </pc:sldChg>
      <pc:sldChg chg="modSp mod">
        <pc:chgData name="Cidad Castrillo, José Manuel" userId="f820e732-a636-4e12-a4db-f393eee4bf6d" providerId="ADAL" clId="{CCFA4B5B-10B6-48EF-80AB-6C7827B39015}" dt="2025-05-28T15:39:43.697" v="190" actId="20577"/>
        <pc:sldMkLst>
          <pc:docMk/>
          <pc:sldMk cId="1843394209" sldId="379"/>
        </pc:sldMkLst>
        <pc:spChg chg="mod">
          <ac:chgData name="Cidad Castrillo, José Manuel" userId="f820e732-a636-4e12-a4db-f393eee4bf6d" providerId="ADAL" clId="{CCFA4B5B-10B6-48EF-80AB-6C7827B39015}" dt="2025-05-28T15:39:43.697" v="190" actId="20577"/>
          <ac:spMkLst>
            <pc:docMk/>
            <pc:sldMk cId="1843394209" sldId="379"/>
            <ac:spMk id="3" creationId="{BE9B2AFA-D17B-5D52-4EDF-8FF8C9DBA801}"/>
          </ac:spMkLst>
        </pc:spChg>
      </pc:sldChg>
      <pc:sldChg chg="addSp modSp mod modAnim">
        <pc:chgData name="Cidad Castrillo, José Manuel" userId="f820e732-a636-4e12-a4db-f393eee4bf6d" providerId="ADAL" clId="{CCFA4B5B-10B6-48EF-80AB-6C7827B39015}" dt="2025-05-28T16:02:52.244" v="454"/>
        <pc:sldMkLst>
          <pc:docMk/>
          <pc:sldMk cId="2042344072" sldId="393"/>
        </pc:sldMkLst>
        <pc:spChg chg="add mod">
          <ac:chgData name="Cidad Castrillo, José Manuel" userId="f820e732-a636-4e12-a4db-f393eee4bf6d" providerId="ADAL" clId="{CCFA4B5B-10B6-48EF-80AB-6C7827B39015}" dt="2025-05-28T16:02:41.608" v="452" actId="20577"/>
          <ac:spMkLst>
            <pc:docMk/>
            <pc:sldMk cId="2042344072" sldId="393"/>
            <ac:spMk id="2" creationId="{20F62CEB-4B7C-D7AB-EE56-6F7014987D26}"/>
          </ac:spMkLst>
        </pc:spChg>
        <pc:spChg chg="mod">
          <ac:chgData name="Cidad Castrillo, José Manuel" userId="f820e732-a636-4e12-a4db-f393eee4bf6d" providerId="ADAL" clId="{CCFA4B5B-10B6-48EF-80AB-6C7827B39015}" dt="2025-05-28T15:40:13.501" v="219" actId="1076"/>
          <ac:spMkLst>
            <pc:docMk/>
            <pc:sldMk cId="2042344072" sldId="393"/>
            <ac:spMk id="3" creationId="{8568EA09-E750-2556-114C-BB5BDF3BA850}"/>
          </ac:spMkLst>
        </pc:spChg>
      </pc:sldChg>
      <pc:sldChg chg="addSp modSp mod modAnim">
        <pc:chgData name="Cidad Castrillo, José Manuel" userId="f820e732-a636-4e12-a4db-f393eee4bf6d" providerId="ADAL" clId="{CCFA4B5B-10B6-48EF-80AB-6C7827B39015}" dt="2025-05-28T16:03:11.757" v="456"/>
        <pc:sldMkLst>
          <pc:docMk/>
          <pc:sldMk cId="1321031639" sldId="395"/>
        </pc:sldMkLst>
        <pc:spChg chg="mod">
          <ac:chgData name="Cidad Castrillo, José Manuel" userId="f820e732-a636-4e12-a4db-f393eee4bf6d" providerId="ADAL" clId="{CCFA4B5B-10B6-48EF-80AB-6C7827B39015}" dt="2025-05-28T15:42:36.111" v="229" actId="1076"/>
          <ac:spMkLst>
            <pc:docMk/>
            <pc:sldMk cId="1321031639" sldId="395"/>
            <ac:spMk id="2" creationId="{B78DD522-B16F-CB16-C370-2E84DD75F9D9}"/>
          </ac:spMkLst>
        </pc:spChg>
        <pc:spChg chg="add mod">
          <ac:chgData name="Cidad Castrillo, José Manuel" userId="f820e732-a636-4e12-a4db-f393eee4bf6d" providerId="ADAL" clId="{CCFA4B5B-10B6-48EF-80AB-6C7827B39015}" dt="2025-05-28T15:44:31.968" v="235" actId="1076"/>
          <ac:spMkLst>
            <pc:docMk/>
            <pc:sldMk cId="1321031639" sldId="395"/>
            <ac:spMk id="3" creationId="{2AF9EA2E-8543-857B-64C2-B06D12232288}"/>
          </ac:spMkLst>
        </pc:spChg>
      </pc:sldChg>
      <pc:sldChg chg="addSp modSp mod modAnim">
        <pc:chgData name="Cidad Castrillo, José Manuel" userId="f820e732-a636-4e12-a4db-f393eee4bf6d" providerId="ADAL" clId="{CCFA4B5B-10B6-48EF-80AB-6C7827B39015}" dt="2025-05-28T16:03:27.460" v="459"/>
        <pc:sldMkLst>
          <pc:docMk/>
          <pc:sldMk cId="337056229" sldId="396"/>
        </pc:sldMkLst>
        <pc:spChg chg="add mod">
          <ac:chgData name="Cidad Castrillo, José Manuel" userId="f820e732-a636-4e12-a4db-f393eee4bf6d" providerId="ADAL" clId="{CCFA4B5B-10B6-48EF-80AB-6C7827B39015}" dt="2025-05-28T16:03:24.487" v="458" actId="6549"/>
          <ac:spMkLst>
            <pc:docMk/>
            <pc:sldMk cId="337056229" sldId="396"/>
            <ac:spMk id="2" creationId="{0D5596FB-E308-F67E-2A85-66842E548132}"/>
          </ac:spMkLst>
        </pc:spChg>
        <pc:spChg chg="mod">
          <ac:chgData name="Cidad Castrillo, José Manuel" userId="f820e732-a636-4e12-a4db-f393eee4bf6d" providerId="ADAL" clId="{CCFA4B5B-10B6-48EF-80AB-6C7827B39015}" dt="2025-05-28T15:44:49.046" v="236" actId="1076"/>
          <ac:spMkLst>
            <pc:docMk/>
            <pc:sldMk cId="337056229" sldId="396"/>
            <ac:spMk id="3" creationId="{2834695D-C008-6110-9F58-C7598B86F92D}"/>
          </ac:spMkLst>
        </pc:spChg>
      </pc:sldChg>
      <pc:sldChg chg="addSp delSp modSp mod modAnim">
        <pc:chgData name="Cidad Castrillo, José Manuel" userId="f820e732-a636-4e12-a4db-f393eee4bf6d" providerId="ADAL" clId="{CCFA4B5B-10B6-48EF-80AB-6C7827B39015}" dt="2025-05-28T16:03:45" v="462"/>
        <pc:sldMkLst>
          <pc:docMk/>
          <pc:sldMk cId="2454107898" sldId="397"/>
        </pc:sldMkLst>
        <pc:spChg chg="mod">
          <ac:chgData name="Cidad Castrillo, José Manuel" userId="f820e732-a636-4e12-a4db-f393eee4bf6d" providerId="ADAL" clId="{CCFA4B5B-10B6-48EF-80AB-6C7827B39015}" dt="2025-05-28T15:46:03.349" v="242" actId="1076"/>
          <ac:spMkLst>
            <pc:docMk/>
            <pc:sldMk cId="2454107898" sldId="397"/>
            <ac:spMk id="2" creationId="{1807A0A1-C988-610A-33A8-8580D2B80F5D}"/>
          </ac:spMkLst>
        </pc:spChg>
        <pc:spChg chg="add del mod">
          <ac:chgData name="Cidad Castrillo, José Manuel" userId="f820e732-a636-4e12-a4db-f393eee4bf6d" providerId="ADAL" clId="{CCFA4B5B-10B6-48EF-80AB-6C7827B39015}" dt="2025-05-28T15:46:49.830" v="245"/>
          <ac:spMkLst>
            <pc:docMk/>
            <pc:sldMk cId="2454107898" sldId="397"/>
            <ac:spMk id="3" creationId="{D302AC2D-2715-8CDF-FA0A-A321AC919086}"/>
          </ac:spMkLst>
        </pc:spChg>
        <pc:spChg chg="add mod">
          <ac:chgData name="Cidad Castrillo, José Manuel" userId="f820e732-a636-4e12-a4db-f393eee4bf6d" providerId="ADAL" clId="{CCFA4B5B-10B6-48EF-80AB-6C7827B39015}" dt="2025-05-28T16:03:42.123" v="461" actId="6549"/>
          <ac:spMkLst>
            <pc:docMk/>
            <pc:sldMk cId="2454107898" sldId="397"/>
            <ac:spMk id="4" creationId="{3B01EC5D-A1F1-5351-19EA-9163B7835CE9}"/>
          </ac:spMkLst>
        </pc:spChg>
        <pc:picChg chg="mod">
          <ac:chgData name="Cidad Castrillo, José Manuel" userId="f820e732-a636-4e12-a4db-f393eee4bf6d" providerId="ADAL" clId="{CCFA4B5B-10B6-48EF-80AB-6C7827B39015}" dt="2025-05-28T15:46:00.241" v="241" actId="1076"/>
          <ac:picMkLst>
            <pc:docMk/>
            <pc:sldMk cId="2454107898" sldId="397"/>
            <ac:picMk id="14" creationId="{6CC4EBAB-F551-8E91-C065-A33F406A05B0}"/>
          </ac:picMkLst>
        </pc:picChg>
      </pc:sldChg>
      <pc:sldChg chg="addSp modSp mod modAnim">
        <pc:chgData name="Cidad Castrillo, José Manuel" userId="f820e732-a636-4e12-a4db-f393eee4bf6d" providerId="ADAL" clId="{CCFA4B5B-10B6-48EF-80AB-6C7827B39015}" dt="2025-05-28T16:08:39.938" v="500"/>
        <pc:sldMkLst>
          <pc:docMk/>
          <pc:sldMk cId="2708374684" sldId="398"/>
        </pc:sldMkLst>
        <pc:spChg chg="add mod">
          <ac:chgData name="Cidad Castrillo, José Manuel" userId="f820e732-a636-4e12-a4db-f393eee4bf6d" providerId="ADAL" clId="{CCFA4B5B-10B6-48EF-80AB-6C7827B39015}" dt="2025-05-28T16:04:03.689" v="465" actId="20577"/>
          <ac:spMkLst>
            <pc:docMk/>
            <pc:sldMk cId="2708374684" sldId="398"/>
            <ac:spMk id="2" creationId="{E5AFFD6A-B865-912C-BA6C-158C10E49B42}"/>
          </ac:spMkLst>
        </pc:spChg>
        <pc:spChg chg="mod">
          <ac:chgData name="Cidad Castrillo, José Manuel" userId="f820e732-a636-4e12-a4db-f393eee4bf6d" providerId="ADAL" clId="{CCFA4B5B-10B6-48EF-80AB-6C7827B39015}" dt="2025-05-28T15:48:06.147" v="255" actId="1076"/>
          <ac:spMkLst>
            <pc:docMk/>
            <pc:sldMk cId="2708374684" sldId="398"/>
            <ac:spMk id="3" creationId="{1B19B8CA-0666-C6D3-4C6B-95768640FAB4}"/>
          </ac:spMkLst>
        </pc:spChg>
      </pc:sldChg>
      <pc:sldChg chg="addSp modSp mod modAnim">
        <pc:chgData name="Cidad Castrillo, José Manuel" userId="f820e732-a636-4e12-a4db-f393eee4bf6d" providerId="ADAL" clId="{CCFA4B5B-10B6-48EF-80AB-6C7827B39015}" dt="2025-05-28T16:04:23.196" v="468"/>
        <pc:sldMkLst>
          <pc:docMk/>
          <pc:sldMk cId="805755799" sldId="399"/>
        </pc:sldMkLst>
        <pc:spChg chg="mod">
          <ac:chgData name="Cidad Castrillo, José Manuel" userId="f820e732-a636-4e12-a4db-f393eee4bf6d" providerId="ADAL" clId="{CCFA4B5B-10B6-48EF-80AB-6C7827B39015}" dt="2025-05-28T15:49:46.732" v="262" actId="1076"/>
          <ac:spMkLst>
            <pc:docMk/>
            <pc:sldMk cId="805755799" sldId="399"/>
            <ac:spMk id="2" creationId="{0EAFE0A7-8E7A-6AA2-96E2-1BFC28037206}"/>
          </ac:spMkLst>
        </pc:spChg>
        <pc:spChg chg="add mod">
          <ac:chgData name="Cidad Castrillo, José Manuel" userId="f820e732-a636-4e12-a4db-f393eee4bf6d" providerId="ADAL" clId="{CCFA4B5B-10B6-48EF-80AB-6C7827B39015}" dt="2025-05-28T16:04:20.190" v="467" actId="20577"/>
          <ac:spMkLst>
            <pc:docMk/>
            <pc:sldMk cId="805755799" sldId="399"/>
            <ac:spMk id="3" creationId="{F51D359C-2BA3-B7B3-BC61-B7FED2B58FE9}"/>
          </ac:spMkLst>
        </pc:spChg>
        <pc:picChg chg="mod">
          <ac:chgData name="Cidad Castrillo, José Manuel" userId="f820e732-a636-4e12-a4db-f393eee4bf6d" providerId="ADAL" clId="{CCFA4B5B-10B6-48EF-80AB-6C7827B39015}" dt="2025-05-28T15:49:42.072" v="261" actId="1076"/>
          <ac:picMkLst>
            <pc:docMk/>
            <pc:sldMk cId="805755799" sldId="399"/>
            <ac:picMk id="14" creationId="{79122333-B5F1-3524-9A0C-7DF26A22D66E}"/>
          </ac:picMkLst>
        </pc:picChg>
      </pc:sldChg>
      <pc:sldChg chg="addSp modSp mod modAnim">
        <pc:chgData name="Cidad Castrillo, José Manuel" userId="f820e732-a636-4e12-a4db-f393eee4bf6d" providerId="ADAL" clId="{CCFA4B5B-10B6-48EF-80AB-6C7827B39015}" dt="2025-05-28T16:04:37.630" v="472"/>
        <pc:sldMkLst>
          <pc:docMk/>
          <pc:sldMk cId="861374617" sldId="400"/>
        </pc:sldMkLst>
        <pc:spChg chg="add mod">
          <ac:chgData name="Cidad Castrillo, José Manuel" userId="f820e732-a636-4e12-a4db-f393eee4bf6d" providerId="ADAL" clId="{CCFA4B5B-10B6-48EF-80AB-6C7827B39015}" dt="2025-05-28T16:04:33.638" v="471" actId="20577"/>
          <ac:spMkLst>
            <pc:docMk/>
            <pc:sldMk cId="861374617" sldId="400"/>
            <ac:spMk id="2" creationId="{48DB081F-6AC5-6B7B-2A75-90B3197F082B}"/>
          </ac:spMkLst>
        </pc:spChg>
        <pc:spChg chg="mod">
          <ac:chgData name="Cidad Castrillo, José Manuel" userId="f820e732-a636-4e12-a4db-f393eee4bf6d" providerId="ADAL" clId="{CCFA4B5B-10B6-48EF-80AB-6C7827B39015}" dt="2025-05-28T15:51:07.232" v="267" actId="1076"/>
          <ac:spMkLst>
            <pc:docMk/>
            <pc:sldMk cId="861374617" sldId="400"/>
            <ac:spMk id="3" creationId="{D097628F-3E2F-968B-83F9-FDF31BECF75F}"/>
          </ac:spMkLst>
        </pc:spChg>
        <pc:picChg chg="mod">
          <ac:chgData name="Cidad Castrillo, José Manuel" userId="f820e732-a636-4e12-a4db-f393eee4bf6d" providerId="ADAL" clId="{CCFA4B5B-10B6-48EF-80AB-6C7827B39015}" dt="2025-05-28T15:51:50.447" v="268" actId="1076"/>
          <ac:picMkLst>
            <pc:docMk/>
            <pc:sldMk cId="861374617" sldId="400"/>
            <ac:picMk id="14" creationId="{8355F16C-241C-AB3F-543F-2E7D3E64EA4E}"/>
          </ac:picMkLst>
        </pc:picChg>
      </pc:sldChg>
      <pc:sldChg chg="addSp modSp mod modAnim">
        <pc:chgData name="Cidad Castrillo, José Manuel" userId="f820e732-a636-4e12-a4db-f393eee4bf6d" providerId="ADAL" clId="{CCFA4B5B-10B6-48EF-80AB-6C7827B39015}" dt="2025-05-28T16:05:17.154" v="486" actId="20577"/>
        <pc:sldMkLst>
          <pc:docMk/>
          <pc:sldMk cId="4241948307" sldId="401"/>
        </pc:sldMkLst>
        <pc:spChg chg="mod">
          <ac:chgData name="Cidad Castrillo, José Manuel" userId="f820e732-a636-4e12-a4db-f393eee4bf6d" providerId="ADAL" clId="{CCFA4B5B-10B6-48EF-80AB-6C7827B39015}" dt="2025-05-28T15:55:44.832" v="398" actId="1076"/>
          <ac:spMkLst>
            <pc:docMk/>
            <pc:sldMk cId="4241948307" sldId="401"/>
            <ac:spMk id="2" creationId="{17C43D24-9E1C-0AC4-483D-5C853179DF6C}"/>
          </ac:spMkLst>
        </pc:spChg>
        <pc:spChg chg="add mod">
          <ac:chgData name="Cidad Castrillo, José Manuel" userId="f820e732-a636-4e12-a4db-f393eee4bf6d" providerId="ADAL" clId="{CCFA4B5B-10B6-48EF-80AB-6C7827B39015}" dt="2025-05-28T16:05:17.154" v="486" actId="20577"/>
          <ac:spMkLst>
            <pc:docMk/>
            <pc:sldMk cId="4241948307" sldId="401"/>
            <ac:spMk id="3" creationId="{A4747C3E-2C16-2BC8-96A8-1BD95FCF9CCC}"/>
          </ac:spMkLst>
        </pc:spChg>
        <pc:picChg chg="mod">
          <ac:chgData name="Cidad Castrillo, José Manuel" userId="f820e732-a636-4e12-a4db-f393eee4bf6d" providerId="ADAL" clId="{CCFA4B5B-10B6-48EF-80AB-6C7827B39015}" dt="2025-05-28T15:55:18.424" v="395" actId="1076"/>
          <ac:picMkLst>
            <pc:docMk/>
            <pc:sldMk cId="4241948307" sldId="401"/>
            <ac:picMk id="7" creationId="{D844A1A9-8716-4BBE-6853-270DADDE2F88}"/>
          </ac:picMkLst>
        </pc:picChg>
        <pc:picChg chg="mod">
          <ac:chgData name="Cidad Castrillo, José Manuel" userId="f820e732-a636-4e12-a4db-f393eee4bf6d" providerId="ADAL" clId="{CCFA4B5B-10B6-48EF-80AB-6C7827B39015}" dt="2025-05-28T15:54:28.774" v="387" actId="1076"/>
          <ac:picMkLst>
            <pc:docMk/>
            <pc:sldMk cId="4241948307" sldId="401"/>
            <ac:picMk id="14" creationId="{195D2C70-A111-52F1-5073-45E25DB9EAAC}"/>
          </ac:picMkLst>
        </pc:picChg>
      </pc:sldChg>
      <pc:sldChg chg="addSp modSp mod modAnim">
        <pc:chgData name="Cidad Castrillo, José Manuel" userId="f820e732-a636-4e12-a4db-f393eee4bf6d" providerId="ADAL" clId="{CCFA4B5B-10B6-48EF-80AB-6C7827B39015}" dt="2025-05-28T16:06:16.867" v="499"/>
        <pc:sldMkLst>
          <pc:docMk/>
          <pc:sldMk cId="1370444674" sldId="402"/>
        </pc:sldMkLst>
        <pc:spChg chg="add mod">
          <ac:chgData name="Cidad Castrillo, José Manuel" userId="f820e732-a636-4e12-a4db-f393eee4bf6d" providerId="ADAL" clId="{CCFA4B5B-10B6-48EF-80AB-6C7827B39015}" dt="2025-05-28T16:05:55.945" v="496" actId="313"/>
          <ac:spMkLst>
            <pc:docMk/>
            <pc:sldMk cId="1370444674" sldId="402"/>
            <ac:spMk id="2" creationId="{D857CDF5-DC54-F5FB-9C2E-944C2CEF33F0}"/>
          </ac:spMkLst>
        </pc:spChg>
        <pc:spChg chg="mod">
          <ac:chgData name="Cidad Castrillo, José Manuel" userId="f820e732-a636-4e12-a4db-f393eee4bf6d" providerId="ADAL" clId="{CCFA4B5B-10B6-48EF-80AB-6C7827B39015}" dt="2025-05-28T15:56:05.158" v="399" actId="1076"/>
          <ac:spMkLst>
            <pc:docMk/>
            <pc:sldMk cId="1370444674" sldId="402"/>
            <ac:spMk id="3" creationId="{D4B20FA1-2107-29A7-0271-9A485F0C99EE}"/>
          </ac:spMkLst>
        </pc:spChg>
        <pc:picChg chg="mod">
          <ac:chgData name="Cidad Castrillo, José Manuel" userId="f820e732-a636-4e12-a4db-f393eee4bf6d" providerId="ADAL" clId="{CCFA4B5B-10B6-48EF-80AB-6C7827B39015}" dt="2025-05-28T15:57:22.848" v="408" actId="1076"/>
          <ac:picMkLst>
            <pc:docMk/>
            <pc:sldMk cId="1370444674" sldId="402"/>
            <ac:picMk id="4" creationId="{645F92D9-6AF7-573F-5F6A-793839DB8355}"/>
          </ac:picMkLst>
        </pc:picChg>
        <pc:picChg chg="mod">
          <ac:chgData name="Cidad Castrillo, José Manuel" userId="f820e732-a636-4e12-a4db-f393eee4bf6d" providerId="ADAL" clId="{CCFA4B5B-10B6-48EF-80AB-6C7827B39015}" dt="2025-05-28T15:57:01.122" v="405" actId="1076"/>
          <ac:picMkLst>
            <pc:docMk/>
            <pc:sldMk cId="1370444674" sldId="402"/>
            <ac:picMk id="12" creationId="{80E57D39-823F-41C5-B691-27FCEC84AEF1}"/>
          </ac:picMkLst>
        </pc:picChg>
      </pc:sldChg>
      <pc:sldChg chg="modSp mod">
        <pc:chgData name="Cidad Castrillo, José Manuel" userId="f820e732-a636-4e12-a4db-f393eee4bf6d" providerId="ADAL" clId="{CCFA4B5B-10B6-48EF-80AB-6C7827B39015}" dt="2025-05-28T16:06:08.276" v="497" actId="1076"/>
        <pc:sldMkLst>
          <pc:docMk/>
          <pc:sldMk cId="2478148639" sldId="403"/>
        </pc:sldMkLst>
        <pc:spChg chg="mod">
          <ac:chgData name="Cidad Castrillo, José Manuel" userId="f820e732-a636-4e12-a4db-f393eee4bf6d" providerId="ADAL" clId="{CCFA4B5B-10B6-48EF-80AB-6C7827B39015}" dt="2025-05-28T16:06:08.276" v="497" actId="1076"/>
          <ac:spMkLst>
            <pc:docMk/>
            <pc:sldMk cId="2478148639" sldId="403"/>
            <ac:spMk id="2" creationId="{EB8B836E-090C-4A3D-0B4D-AAB2AC58E4F8}"/>
          </ac:spMkLst>
        </pc:spChg>
        <pc:picChg chg="mod">
          <ac:chgData name="Cidad Castrillo, José Manuel" userId="f820e732-a636-4e12-a4db-f393eee4bf6d" providerId="ADAL" clId="{CCFA4B5B-10B6-48EF-80AB-6C7827B39015}" dt="2025-05-28T15:58:47.647" v="448" actId="1076"/>
          <ac:picMkLst>
            <pc:docMk/>
            <pc:sldMk cId="2478148639" sldId="403"/>
            <ac:picMk id="6" creationId="{DBC3BA36-ED63-2981-52AA-8C3068F24AD8}"/>
          </ac:picMkLst>
        </pc:picChg>
      </pc:sldChg>
      <pc:sldChg chg="modSp mod">
        <pc:chgData name="Cidad Castrillo, José Manuel" userId="f820e732-a636-4e12-a4db-f393eee4bf6d" providerId="ADAL" clId="{CCFA4B5B-10B6-48EF-80AB-6C7827B39015}" dt="2025-05-28T15:40:05.171" v="218" actId="20577"/>
        <pc:sldMkLst>
          <pc:docMk/>
          <pc:sldMk cId="2417757507" sldId="405"/>
        </pc:sldMkLst>
        <pc:spChg chg="mod">
          <ac:chgData name="Cidad Castrillo, José Manuel" userId="f820e732-a636-4e12-a4db-f393eee4bf6d" providerId="ADAL" clId="{CCFA4B5B-10B6-48EF-80AB-6C7827B39015}" dt="2025-05-28T15:40:05.171" v="218" actId="20577"/>
          <ac:spMkLst>
            <pc:docMk/>
            <pc:sldMk cId="2417757507" sldId="405"/>
            <ac:spMk id="3" creationId="{79EEFEB8-A0C9-64F6-BD53-48444327D96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CB60-3507-4F1D-AE06-253F4778C720}" type="datetimeFigureOut">
              <a:rPr lang="es-ES" smtClean="0"/>
              <a:t>28/05/2025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65C5B-0933-41BB-B212-E155FC8086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09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026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462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318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8077-3D72-3F8E-C0CB-A3B35799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8D7D82F-CC32-9720-C4D2-0F41E61D84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630C3FD-2C16-41D7-8EAC-E7CA89C7C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0977E0-A7E1-56F3-268A-96001144F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7666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051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820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478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586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EA03F-7EF1-7A77-58D4-AA81FA1CF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ECE82C6-0007-D13F-C064-906E13BA4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DAF78D2-52FD-0C8F-240C-4AAD8B2F3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7294E34-9E2A-6D3B-E013-CA13CBC0A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974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61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9761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056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8794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5421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462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88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4953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250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65C5B-0933-41BB-B212-E155FC8086C1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87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9">
            <a:extLst>
              <a:ext uri="{FF2B5EF4-FFF2-40B4-BE49-F238E27FC236}">
                <a16:creationId xmlns:a16="http://schemas.microsoft.com/office/drawing/2014/main" id="{8220E68E-FF52-2EC7-C3BF-3A338AD6B1FE}"/>
              </a:ext>
            </a:extLst>
          </p:cNvPr>
          <p:cNvSpPr/>
          <p:nvPr userDrawn="1"/>
        </p:nvSpPr>
        <p:spPr>
          <a:xfrm>
            <a:off x="369758" y="233870"/>
            <a:ext cx="1039317" cy="1065278"/>
          </a:xfrm>
          <a:custGeom>
            <a:avLst/>
            <a:gdLst/>
            <a:ahLst/>
            <a:cxnLst/>
            <a:rect l="l" t="t" r="r" b="b"/>
            <a:pathLst>
              <a:path w="1147596" h="1087013">
                <a:moveTo>
                  <a:pt x="0" y="0"/>
                </a:moveTo>
                <a:lnTo>
                  <a:pt x="1147596" y="0"/>
                </a:lnTo>
                <a:lnTo>
                  <a:pt x="1147596" y="1087013"/>
                </a:lnTo>
                <a:lnTo>
                  <a:pt x="0" y="10870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700" r="-36399"/>
            </a:stretch>
          </a:blipFill>
        </p:spPr>
        <p:txBody>
          <a:bodyPr/>
          <a:lstStyle/>
          <a:p>
            <a:endParaRPr lang="es-ES" sz="800"/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2EB90B40-8CB1-5D75-4332-5832718B77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879" y="5774138"/>
            <a:ext cx="1519003" cy="10738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1CC7D1-4DDE-2F0C-5C23-F1817C6CC4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19F743A-05E8-E6D7-DDD7-B2F027278C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156" y="1061977"/>
            <a:ext cx="9986128" cy="47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3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, tabla, colorido, colgando&#10;&#10;Descripción generada automáticamente">
            <a:extLst>
              <a:ext uri="{FF2B5EF4-FFF2-40B4-BE49-F238E27FC236}">
                <a16:creationId xmlns:a16="http://schemas.microsoft.com/office/drawing/2014/main" id="{4FE8BF88-DA69-BF3B-BA26-DF903E046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CB070CA-9136-5786-EA0E-6C31FE537D46}"/>
              </a:ext>
            </a:extLst>
          </p:cNvPr>
          <p:cNvSpPr txBox="1"/>
          <p:nvPr/>
        </p:nvSpPr>
        <p:spPr>
          <a:xfrm>
            <a:off x="3376820" y="2286000"/>
            <a:ext cx="6097656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  <a:t>LOS DESAFÍOS Y TAREAS </a:t>
            </a:r>
            <a:b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</a:br>
            <a: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  <a:t>DE LA ESCUELA CATÓLICA </a:t>
            </a:r>
            <a:b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</a:br>
            <a: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  <a:t>EN TIEMPOS </a:t>
            </a:r>
            <a:b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</a:br>
            <a:r>
              <a:rPr lang="es-ES" sz="3200" b="1" dirty="0">
                <a:solidFill>
                  <a:srgbClr val="376092"/>
                </a:solidFill>
                <a:latin typeface="Montserrat SemiBold" pitchFamily="2" charset="77"/>
              </a:rPr>
              <a:t>DE INTELIGENCIA ARTIFICIAL </a:t>
            </a:r>
          </a:p>
        </p:txBody>
      </p:sp>
    </p:spTree>
    <p:extLst>
      <p:ext uri="{BB962C8B-B14F-4D97-AF65-F5344CB8AC3E}">
        <p14:creationId xmlns:p14="http://schemas.microsoft.com/office/powerpoint/2010/main" val="360396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56F2B-36F8-DD18-0E80-A3F1D88C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planta con hojas verdes&#10;&#10;El contenido generado por IA puede ser incorrecto.">
            <a:extLst>
              <a:ext uri="{FF2B5EF4-FFF2-40B4-BE49-F238E27FC236}">
                <a16:creationId xmlns:a16="http://schemas.microsoft.com/office/drawing/2014/main" id="{11D9D55C-11A8-9C89-DAF0-3D028D931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8077"/>
            <a:ext cx="12192000" cy="81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1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E60388DF-7228-5793-09E4-DDD716926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40" y="61937"/>
            <a:ext cx="4355171" cy="313986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8DA5193E-806C-7659-EEC4-F4FEA7B443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34" y="4744334"/>
            <a:ext cx="3492611" cy="2051729"/>
          </a:xfrm>
          <a:prstGeom prst="rect">
            <a:avLst/>
          </a:prstGeom>
        </p:spPr>
      </p:pic>
      <p:pic>
        <p:nvPicPr>
          <p:cNvPr id="5" name="Imagen 4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0E8399FA-879D-AB35-4101-BCEA8002FB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8" y="0"/>
            <a:ext cx="7357241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1B47131-55C8-F17C-645F-77A8E073CB5D}"/>
              </a:ext>
            </a:extLst>
          </p:cNvPr>
          <p:cNvSpPr txBox="1"/>
          <p:nvPr/>
        </p:nvSpPr>
        <p:spPr>
          <a:xfrm>
            <a:off x="3305879" y="683949"/>
            <a:ext cx="6100996" cy="66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  <a:buNone/>
            </a:pPr>
            <a:r>
              <a:rPr lang="es-ES" sz="2800" b="1" dirty="0">
                <a:solidFill>
                  <a:srgbClr val="376092"/>
                </a:solidFill>
                <a:latin typeface="Montserrat" pitchFamily="2" charset="77"/>
              </a:rPr>
              <a:t>DESAFÍOS Y TAREAS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2EA748A-CD99-AE94-DF7A-3EDAC6ABA4A8}"/>
              </a:ext>
            </a:extLst>
          </p:cNvPr>
          <p:cNvSpPr txBox="1"/>
          <p:nvPr/>
        </p:nvSpPr>
        <p:spPr>
          <a:xfrm>
            <a:off x="3800868" y="2159273"/>
            <a:ext cx="4748377" cy="665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Ámbito antropológico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5F51E5-5718-B7E7-9CD1-87806442854A}"/>
              </a:ext>
            </a:extLst>
          </p:cNvPr>
          <p:cNvSpPr txBox="1"/>
          <p:nvPr/>
        </p:nvSpPr>
        <p:spPr>
          <a:xfrm>
            <a:off x="3619551" y="2917973"/>
            <a:ext cx="4748377" cy="665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rgbClr val="376092"/>
                </a:solidFill>
                <a:latin typeface="Montserrat" pitchFamily="2" charset="77"/>
              </a:rPr>
              <a:t>Pedagógicas 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A5303A-20AB-2096-2AF7-B4B7ECDD5541}"/>
              </a:ext>
            </a:extLst>
          </p:cNvPr>
          <p:cNvSpPr txBox="1"/>
          <p:nvPr/>
        </p:nvSpPr>
        <p:spPr>
          <a:xfrm>
            <a:off x="3982187" y="3790758"/>
            <a:ext cx="3912118" cy="665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rgbClr val="376092"/>
                </a:solidFill>
                <a:latin typeface="Montserrat" pitchFamily="2" charset="77"/>
              </a:rPr>
              <a:t>Gestión 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1783C5-ED4F-4989-E425-7519B9C72129}"/>
              </a:ext>
            </a:extLst>
          </p:cNvPr>
          <p:cNvSpPr txBox="1"/>
          <p:nvPr/>
        </p:nvSpPr>
        <p:spPr>
          <a:xfrm>
            <a:off x="3745375" y="4505666"/>
            <a:ext cx="4385741" cy="665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rgbClr val="376092"/>
                </a:solidFill>
                <a:latin typeface="Montserrat" pitchFamily="2" charset="77"/>
              </a:rPr>
              <a:t>Organizativas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8AC694-7632-859E-2531-F55B91CE1081}"/>
              </a:ext>
            </a:extLst>
          </p:cNvPr>
          <p:cNvSpPr txBox="1"/>
          <p:nvPr/>
        </p:nvSpPr>
        <p:spPr>
          <a:xfrm>
            <a:off x="3194893" y="5378451"/>
            <a:ext cx="5628358" cy="665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Ámbito de las relaciones</a:t>
            </a:r>
          </a:p>
        </p:txBody>
      </p:sp>
    </p:spTree>
    <p:extLst>
      <p:ext uri="{BB962C8B-B14F-4D97-AF65-F5344CB8AC3E}">
        <p14:creationId xmlns:p14="http://schemas.microsoft.com/office/powerpoint/2010/main" val="203055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8DFDB-79F0-A425-99F5-77C9BD9BB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0F70C684-6176-82D3-B6BD-567D5F86F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40" y="61937"/>
            <a:ext cx="4355171" cy="313986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60191B65-397E-69EE-59E4-3BC145A650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34" y="4744334"/>
            <a:ext cx="3492611" cy="2051729"/>
          </a:xfrm>
          <a:prstGeom prst="rect">
            <a:avLst/>
          </a:prstGeom>
        </p:spPr>
      </p:pic>
      <p:pic>
        <p:nvPicPr>
          <p:cNvPr id="5" name="Imagen 4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97639BC7-3C84-A3FC-3CCF-FBE4A3D6F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8" y="0"/>
            <a:ext cx="7357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84942-B8B0-27F3-AB00-481A756F1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texto, tabla, colorido, colgando&#10;&#10;Descripción generada automáticamente">
            <a:extLst>
              <a:ext uri="{FF2B5EF4-FFF2-40B4-BE49-F238E27FC236}">
                <a16:creationId xmlns:a16="http://schemas.microsoft.com/office/drawing/2014/main" id="{DE5D5D80-B728-3D8E-4958-CAA3EAF0F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A4A3F09-31F2-7C17-73B8-A73E58F9C244}"/>
              </a:ext>
            </a:extLst>
          </p:cNvPr>
          <p:cNvSpPr txBox="1"/>
          <p:nvPr/>
        </p:nvSpPr>
        <p:spPr>
          <a:xfrm>
            <a:off x="3303033" y="2819199"/>
            <a:ext cx="6175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solidFill>
                  <a:srgbClr val="DB435F"/>
                </a:solidFill>
                <a:latin typeface="Montserrat Medium" pitchFamily="2" charset="77"/>
              </a:rPr>
              <a:t>Solo una</a:t>
            </a:r>
          </a:p>
        </p:txBody>
      </p:sp>
    </p:spTree>
    <p:extLst>
      <p:ext uri="{BB962C8B-B14F-4D97-AF65-F5344CB8AC3E}">
        <p14:creationId xmlns:p14="http://schemas.microsoft.com/office/powerpoint/2010/main" val="32603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53ED8-F8E8-150E-323F-CEB0763D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texto, tabla, colorido, colgando&#10;&#10;Descripción generada automáticamente">
            <a:extLst>
              <a:ext uri="{FF2B5EF4-FFF2-40B4-BE49-F238E27FC236}">
                <a16:creationId xmlns:a16="http://schemas.microsoft.com/office/drawing/2014/main" id="{941BDC74-D90B-AE7F-BE6E-F9BAD32F1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E9B2AFA-D17B-5D52-4EDF-8FF8C9DBA801}"/>
              </a:ext>
            </a:extLst>
          </p:cNvPr>
          <p:cNvSpPr txBox="1"/>
          <p:nvPr/>
        </p:nvSpPr>
        <p:spPr>
          <a:xfrm>
            <a:off x="2878428" y="2833780"/>
            <a:ext cx="757898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POSICIONARSE</a:t>
            </a:r>
          </a:p>
        </p:txBody>
      </p:sp>
    </p:spTree>
    <p:extLst>
      <p:ext uri="{BB962C8B-B14F-4D97-AF65-F5344CB8AC3E}">
        <p14:creationId xmlns:p14="http://schemas.microsoft.com/office/powerpoint/2010/main" val="184339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D7E6E-EE8D-A23B-38E4-20B55B503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hombre sentado frente a una cerca de metal&#10;&#10;El contenido generado por IA puede ser incorrecto.">
            <a:extLst>
              <a:ext uri="{FF2B5EF4-FFF2-40B4-BE49-F238E27FC236}">
                <a16:creationId xmlns:a16="http://schemas.microsoft.com/office/drawing/2014/main" id="{67CE061A-6FDA-ED6D-7D07-20E1DFEE2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0368"/>
            <a:ext cx="12191999" cy="813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6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9DD99-760E-C988-C842-253C82812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hombre con un sombrero&#10;&#10;El contenido generado por IA puede ser incorrecto.">
            <a:extLst>
              <a:ext uri="{FF2B5EF4-FFF2-40B4-BE49-F238E27FC236}">
                <a16:creationId xmlns:a16="http://schemas.microsoft.com/office/drawing/2014/main" id="{91E79D95-8795-0AE5-F2EA-955785A5F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F62B-946A-F44A-DF26-DB317AEB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texto, tabla, colorido, colgando&#10;&#10;Descripción generada automáticamente">
            <a:extLst>
              <a:ext uri="{FF2B5EF4-FFF2-40B4-BE49-F238E27FC236}">
                <a16:creationId xmlns:a16="http://schemas.microsoft.com/office/drawing/2014/main" id="{221FD8E2-9A5F-B1ED-5188-0B12DDF88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EEFEB8-A0C9-64F6-BD53-48444327D960}"/>
              </a:ext>
            </a:extLst>
          </p:cNvPr>
          <p:cNvSpPr txBox="1"/>
          <p:nvPr/>
        </p:nvSpPr>
        <p:spPr>
          <a:xfrm>
            <a:off x="2878428" y="2833780"/>
            <a:ext cx="757898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POSICIONARSE</a:t>
            </a:r>
          </a:p>
        </p:txBody>
      </p:sp>
    </p:spTree>
    <p:extLst>
      <p:ext uri="{BB962C8B-B14F-4D97-AF65-F5344CB8AC3E}">
        <p14:creationId xmlns:p14="http://schemas.microsoft.com/office/powerpoint/2010/main" val="241775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18A7D-144A-4C93-9BAF-D3443C9E2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A356087B-7A49-F00F-3FEB-A5A33D1E6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40" y="61937"/>
            <a:ext cx="4355171" cy="313986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EEEA8BA1-596F-463D-0B89-18611C3BF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34" y="4744334"/>
            <a:ext cx="3492611" cy="2051729"/>
          </a:xfrm>
          <a:prstGeom prst="rect">
            <a:avLst/>
          </a:prstGeom>
        </p:spPr>
      </p:pic>
      <p:pic>
        <p:nvPicPr>
          <p:cNvPr id="5" name="Imagen 4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24DDC4F5-7EFD-2E86-DEEA-900EC1EB77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8" y="0"/>
            <a:ext cx="7357241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568EA09-E750-2556-114C-BB5BDF3BA850}"/>
              </a:ext>
            </a:extLst>
          </p:cNvPr>
          <p:cNvSpPr txBox="1"/>
          <p:nvPr/>
        </p:nvSpPr>
        <p:spPr>
          <a:xfrm>
            <a:off x="4248731" y="1631868"/>
            <a:ext cx="4557032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Camino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0F62CEB-4B7C-D7AB-EE56-6F7014987D26}"/>
              </a:ext>
            </a:extLst>
          </p:cNvPr>
          <p:cNvSpPr txBox="1"/>
          <p:nvPr/>
        </p:nvSpPr>
        <p:spPr>
          <a:xfrm>
            <a:off x="223034" y="3466839"/>
            <a:ext cx="9455727" cy="165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“Convencidos de que el conocimiento, la ciencia, en concreto la IA, son un camino para el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progreso y mejorar la educación”</a:t>
            </a:r>
            <a:endParaRPr kumimoji="0" lang="es-E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4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09E7A-CB5E-71C1-69BD-ADAE4379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3959133F-01D6-A6EE-7622-6BAE3EF750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7725"/>
            <a:ext cx="3492611" cy="20517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78DD522-B16F-CB16-C370-2E84DD75F9D9}"/>
              </a:ext>
            </a:extLst>
          </p:cNvPr>
          <p:cNvSpPr txBox="1"/>
          <p:nvPr/>
        </p:nvSpPr>
        <p:spPr>
          <a:xfrm>
            <a:off x="4477516" y="5377668"/>
            <a:ext cx="790152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Responsabilidad</a:t>
            </a: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10A78B11-08D1-696F-8E08-00138852C1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7278" y="27606"/>
            <a:ext cx="5462546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AF9EA2E-8543-857B-64C2-B06D12232288}"/>
              </a:ext>
            </a:extLst>
          </p:cNvPr>
          <p:cNvSpPr txBox="1"/>
          <p:nvPr/>
        </p:nvSpPr>
        <p:spPr>
          <a:xfrm>
            <a:off x="3241963" y="2324577"/>
            <a:ext cx="76061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“Comprometernos a aplicar la IA de forma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responsable y accesible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todos en el ámbito educativo”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32103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9B0F-1DB3-4996-AD13-48E65CB5B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herramienta, pastel, cepillo, colorido&#10;&#10;El contenido generado por IA puede ser incorrecto.">
            <a:extLst>
              <a:ext uri="{FF2B5EF4-FFF2-40B4-BE49-F238E27FC236}">
                <a16:creationId xmlns:a16="http://schemas.microsoft.com/office/drawing/2014/main" id="{72520236-31E7-107E-0222-A653E2A24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94"/>
            <a:ext cx="12226657" cy="6877494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59EBFEC5-05D5-C8D3-3DDA-FB26D4BEE3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72" y="261259"/>
            <a:ext cx="3492611" cy="205172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834695D-C008-6110-9F58-C7598B86F92D}"/>
              </a:ext>
            </a:extLst>
          </p:cNvPr>
          <p:cNvSpPr txBox="1"/>
          <p:nvPr/>
        </p:nvSpPr>
        <p:spPr>
          <a:xfrm>
            <a:off x="4837681" y="261259"/>
            <a:ext cx="6101542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Regulación </a:t>
            </a: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EB5EEE19-20D6-21D1-8ED0-E2278D485A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962" y="760021"/>
            <a:ext cx="6587995" cy="609797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D5596FB-E308-F67E-2A85-66842E548132}"/>
              </a:ext>
            </a:extLst>
          </p:cNvPr>
          <p:cNvSpPr txBox="1"/>
          <p:nvPr/>
        </p:nvSpPr>
        <p:spPr>
          <a:xfrm>
            <a:off x="1226127" y="3092503"/>
            <a:ext cx="8562109" cy="165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“Apostemos por una regulación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fundamentada, participativa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de la IA en el ámbito social y educativo” </a:t>
            </a:r>
          </a:p>
        </p:txBody>
      </p:sp>
    </p:spTree>
    <p:extLst>
      <p:ext uri="{BB962C8B-B14F-4D97-AF65-F5344CB8AC3E}">
        <p14:creationId xmlns:p14="http://schemas.microsoft.com/office/powerpoint/2010/main" val="33705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05615-1F56-C2DD-11FC-CCDC5573D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6CC4EBAB-F551-8E91-C065-A33F406A0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389" y="382713"/>
            <a:ext cx="3492611" cy="2051729"/>
          </a:xfrm>
          <a:prstGeom prst="rect">
            <a:avLst/>
          </a:prstGeom>
        </p:spPr>
      </p:pic>
      <p:pic>
        <p:nvPicPr>
          <p:cNvPr id="5" name="Imagen 4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649655D7-A8EA-AFAD-7EE7-A4F9513207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5356" y="0"/>
            <a:ext cx="7357241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807A0A1-C988-610A-33A8-8580D2B80F5D}"/>
              </a:ext>
            </a:extLst>
          </p:cNvPr>
          <p:cNvSpPr txBox="1"/>
          <p:nvPr/>
        </p:nvSpPr>
        <p:spPr>
          <a:xfrm>
            <a:off x="1991018" y="862273"/>
            <a:ext cx="670837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Orientación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01EC5D-A1F1-5351-19EA-9163B7835CE9}"/>
              </a:ext>
            </a:extLst>
          </p:cNvPr>
          <p:cNvSpPr txBox="1"/>
          <p:nvPr/>
        </p:nvSpPr>
        <p:spPr>
          <a:xfrm>
            <a:off x="4322618" y="4058435"/>
            <a:ext cx="7357241" cy="165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“Utilizar la IA conscientemente en los procesos educativos, orientada hacia los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objetivos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aprendizaje”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410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B4B16-4796-9846-2D27-48F89C05A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81D58BD8-0305-D794-25B2-0214AF3B6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089" y="261259"/>
            <a:ext cx="3492611" cy="205172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B19B8CA-0666-C6D3-4C6B-95768640FAB4}"/>
              </a:ext>
            </a:extLst>
          </p:cNvPr>
          <p:cNvSpPr txBox="1"/>
          <p:nvPr/>
        </p:nvSpPr>
        <p:spPr>
          <a:xfrm>
            <a:off x="252186" y="5144310"/>
            <a:ext cx="899572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Ética del cuidado </a:t>
            </a:r>
          </a:p>
        </p:txBody>
      </p:sp>
      <p:pic>
        <p:nvPicPr>
          <p:cNvPr id="7" name="Imagen 6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151EEAB0-D511-7FB0-86D0-C47D8B63A0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8" y="0"/>
            <a:ext cx="7357241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5AFFD6A-B865-912C-BA6C-158C10E49B42}"/>
              </a:ext>
            </a:extLst>
          </p:cNvPr>
          <p:cNvSpPr txBox="1"/>
          <p:nvPr/>
        </p:nvSpPr>
        <p:spPr>
          <a:xfrm>
            <a:off x="1722871" y="822548"/>
            <a:ext cx="6587836" cy="2709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“Promover un uso de la IA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coherente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la ética del cuidado, que asegure el bienestar y protección de la infancia y la juventud”</a:t>
            </a:r>
          </a:p>
        </p:txBody>
      </p:sp>
    </p:spTree>
    <p:extLst>
      <p:ext uri="{BB962C8B-B14F-4D97-AF65-F5344CB8AC3E}">
        <p14:creationId xmlns:p14="http://schemas.microsoft.com/office/powerpoint/2010/main" val="27083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ED08-BFBD-349F-C3ED-A13B77EF2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herramienta, pastel, cepillo, colorido&#10;&#10;El contenido generado por IA puede ser incorrecto.">
            <a:extLst>
              <a:ext uri="{FF2B5EF4-FFF2-40B4-BE49-F238E27FC236}">
                <a16:creationId xmlns:a16="http://schemas.microsoft.com/office/drawing/2014/main" id="{E6F58552-5BA8-130A-00E5-8DDA561D2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94"/>
            <a:ext cx="12226657" cy="6877494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79122333-B5F1-3524-9A0C-7DF26A22D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88" y="405737"/>
            <a:ext cx="3492611" cy="20517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EAFE0A7-8E7A-6AA2-96E2-1BFC28037206}"/>
              </a:ext>
            </a:extLst>
          </p:cNvPr>
          <p:cNvSpPr txBox="1"/>
          <p:nvPr/>
        </p:nvSpPr>
        <p:spPr>
          <a:xfrm>
            <a:off x="5459157" y="885297"/>
            <a:ext cx="6101542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Relación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51D359C-2BA3-B7B3-BC61-B7FED2B58FE9}"/>
              </a:ext>
            </a:extLst>
          </p:cNvPr>
          <p:cNvSpPr txBox="1"/>
          <p:nvPr/>
        </p:nvSpPr>
        <p:spPr>
          <a:xfrm>
            <a:off x="1300588" y="2903477"/>
            <a:ext cx="8853055" cy="165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“Creemos en el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poder transformador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las relaciones humanas y en una IA que las potencie y mejore”</a:t>
            </a:r>
          </a:p>
        </p:txBody>
      </p:sp>
    </p:spTree>
    <p:extLst>
      <p:ext uri="{BB962C8B-B14F-4D97-AF65-F5344CB8AC3E}">
        <p14:creationId xmlns:p14="http://schemas.microsoft.com/office/powerpoint/2010/main" val="80575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B6A6C-2F3D-CFB2-07DF-872294560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4BF40D32-49B3-5134-9641-7B4A751EA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40" y="61937"/>
            <a:ext cx="4355171" cy="313986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8355F16C-241C-AB3F-543F-2E7D3E64EA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6061"/>
            <a:ext cx="3492611" cy="2051729"/>
          </a:xfrm>
          <a:prstGeom prst="rect">
            <a:avLst/>
          </a:prstGeom>
        </p:spPr>
      </p:pic>
      <p:pic>
        <p:nvPicPr>
          <p:cNvPr id="5" name="Imagen 4" descr="Imagen que contiene tabla, colorido, hombre, sostener&#10;&#10;Descripción generada automáticamente">
            <a:extLst>
              <a:ext uri="{FF2B5EF4-FFF2-40B4-BE49-F238E27FC236}">
                <a16:creationId xmlns:a16="http://schemas.microsoft.com/office/drawing/2014/main" id="{4BE39C4F-2A78-0F5D-36FA-5BE63954C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08" y="0"/>
            <a:ext cx="7357241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097628F-3E2F-968B-83F9-FDF31BECF75F}"/>
              </a:ext>
            </a:extLst>
          </p:cNvPr>
          <p:cNvSpPr txBox="1"/>
          <p:nvPr/>
        </p:nvSpPr>
        <p:spPr>
          <a:xfrm>
            <a:off x="3898671" y="539261"/>
            <a:ext cx="758952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Competencias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8DB081F-6AC5-6B7B-2A75-90B3197F082B}"/>
              </a:ext>
            </a:extLst>
          </p:cNvPr>
          <p:cNvSpPr txBox="1"/>
          <p:nvPr/>
        </p:nvSpPr>
        <p:spPr>
          <a:xfrm>
            <a:off x="935422" y="3590321"/>
            <a:ext cx="8623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“Nos enfocamos en desarrollar en los niños y jóvenes competencias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críticas y éticas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86137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A3DDF-2009-076D-7782-2BF076F8B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D844A1A9-8716-4BBE-6853-270DADDE2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25"/>
            <a:ext cx="12186116" cy="686131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195D2C70-A111-52F1-5073-45E25DB9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912" y="53812"/>
            <a:ext cx="3492611" cy="20517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C43D24-9E1C-0AC4-483D-5C853179DF6C}"/>
              </a:ext>
            </a:extLst>
          </p:cNvPr>
          <p:cNvSpPr txBox="1"/>
          <p:nvPr/>
        </p:nvSpPr>
        <p:spPr>
          <a:xfrm>
            <a:off x="269598" y="308722"/>
            <a:ext cx="8478982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Legalidad </a:t>
            </a:r>
          </a:p>
        </p:txBody>
      </p:sp>
      <p:pic>
        <p:nvPicPr>
          <p:cNvPr id="4" name="Imagen 3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5F6514D-1E69-8AAE-A29D-A2476693D0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544" y="1079677"/>
            <a:ext cx="8465201" cy="7835558"/>
          </a:xfrm>
          <a:prstGeom prst="rect">
            <a:avLst/>
          </a:prstGeom>
        </p:spPr>
      </p:pic>
      <p:pic>
        <p:nvPicPr>
          <p:cNvPr id="6" name="Imagen 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F38D77DB-BFFD-1835-4327-7888A8B2CA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7" y="1767176"/>
            <a:ext cx="1563920" cy="25630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4747C3E-2C16-2BC8-96A8-1BD95FCF9CCC}"/>
              </a:ext>
            </a:extLst>
          </p:cNvPr>
          <p:cNvSpPr txBox="1"/>
          <p:nvPr/>
        </p:nvSpPr>
        <p:spPr>
          <a:xfrm>
            <a:off x="2989105" y="3545437"/>
            <a:ext cx="5569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“Utilizar la IA de acuerdo a la legalidad,</a:t>
            </a:r>
            <a:r>
              <a:rPr kumimoji="0" lang="es-ES" sz="3200" b="0" i="0" u="none" strike="noStrike" kern="1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respetando los derechos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las personas”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2419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D256-DABA-3FA6-83A8-DE24C136D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80E57D39-823F-41C5-B691-27FCEC84A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8247" y="111134"/>
            <a:ext cx="4355171" cy="3139863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F82B360D-22DE-6017-0CD2-2A3437246E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34" y="4744334"/>
            <a:ext cx="3492611" cy="205172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4B20FA1-2107-29A7-0271-9A485F0C99EE}"/>
              </a:ext>
            </a:extLst>
          </p:cNvPr>
          <p:cNvSpPr txBox="1"/>
          <p:nvPr/>
        </p:nvSpPr>
        <p:spPr>
          <a:xfrm>
            <a:off x="2520637" y="4744334"/>
            <a:ext cx="81049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Creatividad</a:t>
            </a:r>
            <a:r>
              <a:rPr lang="es-ES" sz="8000" dirty="0">
                <a:solidFill>
                  <a:srgbClr val="DB435F"/>
                </a:solidFill>
                <a:latin typeface="Montserrat Medium" pitchFamily="2" charset="77"/>
              </a:rPr>
              <a:t> </a:t>
            </a: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45F92D9-6AF7-573F-5F6A-793839DB8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7693" y="1926694"/>
            <a:ext cx="3132906" cy="513448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857CDF5-DC54-F5FB-9C2E-944C2CEF33F0}"/>
              </a:ext>
            </a:extLst>
          </p:cNvPr>
          <p:cNvSpPr txBox="1"/>
          <p:nvPr/>
        </p:nvSpPr>
        <p:spPr>
          <a:xfrm>
            <a:off x="3965027" y="874455"/>
            <a:ext cx="62596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“La creatividad, la empatía, la curiosidad y el sentido del humor son </a:t>
            </a:r>
            <a:r>
              <a:rPr kumimoji="0" lang="es-E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valores esenciales</a:t>
            </a:r>
            <a:r>
              <a:rPr kumimoji="0" lang="es-E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 la infancia y juventud que merecen nuestra defensa y cuidado”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3704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F9DC-424A-E55C-923A-2D54589D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herramienta, pastel, cepillo, colorido&#10;&#10;El contenido generado por IA puede ser incorrecto.">
            <a:extLst>
              <a:ext uri="{FF2B5EF4-FFF2-40B4-BE49-F238E27FC236}">
                <a16:creationId xmlns:a16="http://schemas.microsoft.com/office/drawing/2014/main" id="{D2E0E355-2648-C0F4-3C06-846DBF165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94"/>
            <a:ext cx="12226657" cy="6877494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DBC3BA36-ED63-2981-52AA-8C3068F24A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55" y="365168"/>
            <a:ext cx="3492611" cy="20517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8B836E-090C-4A3D-0B4D-AAB2AC58E4F8}"/>
              </a:ext>
            </a:extLst>
          </p:cNvPr>
          <p:cNvSpPr txBox="1"/>
          <p:nvPr/>
        </p:nvSpPr>
        <p:spPr>
          <a:xfrm>
            <a:off x="3294903" y="1918133"/>
            <a:ext cx="610154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500" dirty="0">
                <a:solidFill>
                  <a:srgbClr val="DB435F"/>
                </a:solidFill>
                <a:latin typeface="Montserrat Medium" pitchFamily="2" charset="77"/>
              </a:rPr>
              <a:t>Pregunta continua </a:t>
            </a:r>
          </a:p>
        </p:txBody>
      </p:sp>
    </p:spTree>
    <p:extLst>
      <p:ext uri="{BB962C8B-B14F-4D97-AF65-F5344CB8AC3E}">
        <p14:creationId xmlns:p14="http://schemas.microsoft.com/office/powerpoint/2010/main" val="2478148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2ED81-9E0B-851E-8EC1-D3F1A3205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texto, tabla, colorido, colgando&#10;&#10;Descripción generada automáticamente">
            <a:extLst>
              <a:ext uri="{FF2B5EF4-FFF2-40B4-BE49-F238E27FC236}">
                <a16:creationId xmlns:a16="http://schemas.microsoft.com/office/drawing/2014/main" id="{7C70E468-B44B-7C99-619C-B80077633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2066EC1-F2FD-D799-ED3D-DDF15F27EBB2}"/>
              </a:ext>
            </a:extLst>
          </p:cNvPr>
          <p:cNvSpPr txBox="1"/>
          <p:nvPr/>
        </p:nvSpPr>
        <p:spPr>
          <a:xfrm>
            <a:off x="3369621" y="2312988"/>
            <a:ext cx="61015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8000" dirty="0">
                <a:solidFill>
                  <a:srgbClr val="376092"/>
                </a:solidFill>
                <a:latin typeface="Montserrat Medium" pitchFamily="2" charset="77"/>
              </a:rPr>
              <a:t>Gracias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3EBFA04-9B7F-7A2E-F165-B490BD26F48A}"/>
              </a:ext>
            </a:extLst>
          </p:cNvPr>
          <p:cNvGrpSpPr/>
          <p:nvPr/>
        </p:nvGrpSpPr>
        <p:grpSpPr>
          <a:xfrm>
            <a:off x="5016208" y="4011605"/>
            <a:ext cx="3132472" cy="932630"/>
            <a:chOff x="4608813" y="3722134"/>
            <a:chExt cx="4445103" cy="1323440"/>
          </a:xfrm>
        </p:grpSpPr>
        <p:pic>
          <p:nvPicPr>
            <p:cNvPr id="4" name="Imagen 3" descr="Icono&#10;&#10;Descripción generada automáticamente">
              <a:extLst>
                <a:ext uri="{FF2B5EF4-FFF2-40B4-BE49-F238E27FC236}">
                  <a16:creationId xmlns:a16="http://schemas.microsoft.com/office/drawing/2014/main" id="{DC049BA5-8DEF-03A9-6EC2-B7A78A80B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813" y="3722134"/>
              <a:ext cx="1870610" cy="1323440"/>
            </a:xfrm>
            <a:prstGeom prst="rect">
              <a:avLst/>
            </a:prstGeom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F2030329-C872-1C98-637C-1079ECABB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3680" y="4098612"/>
              <a:ext cx="2520236" cy="570483"/>
            </a:xfrm>
            <a:prstGeom prst="rect">
              <a:avLst/>
            </a:prstGeom>
          </p:spPr>
        </p:pic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914D8451-5B74-4B11-5EE3-C746BC38001D}"/>
                </a:ext>
              </a:extLst>
            </p:cNvPr>
            <p:cNvCxnSpPr>
              <a:cxnSpLocks/>
            </p:cNvCxnSpPr>
            <p:nvPr/>
          </p:nvCxnSpPr>
          <p:spPr>
            <a:xfrm>
              <a:off x="6360340" y="4098612"/>
              <a:ext cx="0" cy="65950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7508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4CACC594ECA494381C72958BC1F373C" ma:contentTypeVersion="19" ma:contentTypeDescription="Crear nuevo documento." ma:contentTypeScope="" ma:versionID="95124236b98659e698ae8f052aedac78">
  <xsd:schema xmlns:xsd="http://www.w3.org/2001/XMLSchema" xmlns:xs="http://www.w3.org/2001/XMLSchema" xmlns:p="http://schemas.microsoft.com/office/2006/metadata/properties" xmlns:ns2="6f469f3b-5b53-4ee6-b2ff-b582482f4ce6" xmlns:ns3="7127168d-3f6c-4dc6-9108-81dcd1cc6385" targetNamespace="http://schemas.microsoft.com/office/2006/metadata/properties" ma:root="true" ma:fieldsID="ad3b1dd915a442557ed7f53a10db4667" ns2:_="" ns3:_="">
    <xsd:import namespace="6f469f3b-5b53-4ee6-b2ff-b582482f4ce6"/>
    <xsd:import namespace="7127168d-3f6c-4dc6-9108-81dcd1cc63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69f3b-5b53-4ee6-b2ff-b582482f4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391a29f-c0f4-4f3e-a543-5124877383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7168d-3f6c-4dc6-9108-81dcd1cc638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7477137-8f4d-4e3a-98d6-e898f8877bfb}" ma:internalName="TaxCatchAll" ma:showField="CatchAllData" ma:web="7127168d-3f6c-4dc6-9108-81dcd1cc63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27168d-3f6c-4dc6-9108-81dcd1cc6385" xsi:nil="true"/>
    <lcf76f155ced4ddcb4097134ff3c332f xmlns="6f469f3b-5b53-4ee6-b2ff-b582482f4c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28D055E-DF66-46C0-9127-7D3B6EDF4A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469f3b-5b53-4ee6-b2ff-b582482f4ce6"/>
    <ds:schemaRef ds:uri="7127168d-3f6c-4dc6-9108-81dcd1cc63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88BA9F-FE0D-493E-ABA5-E7BDA92265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9D6442-8575-4F3B-B1DA-2A8B2803338E}">
  <ds:schemaRefs>
    <ds:schemaRef ds:uri="33b0b9a2-eb3b-4d6b-b328-0bc64a8502a2"/>
    <ds:schemaRef ds:uri="4a0105fb-05b2-4315-8f5e-56b82295ab1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127168d-3f6c-4dc6-9108-81dcd1cc6385"/>
    <ds:schemaRef ds:uri="6f469f3b-5b53-4ee6-b2ff-b582482f4ce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254</Words>
  <Application>Microsoft Office PowerPoint</Application>
  <PresentationFormat>Panorámica</PresentationFormat>
  <Paragraphs>50</Paragraphs>
  <Slides>21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Calibri</vt:lpstr>
      <vt:lpstr>Montserrat SemiBold</vt:lpstr>
      <vt:lpstr>Aptos</vt:lpstr>
      <vt:lpstr>Montserrat Medium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Versión azul iconos colores - Entre todos una + Escuelas valientes</dc:title>
  <dc:creator>Espasa Rodríguez, Nuria</dc:creator>
  <cp:lastModifiedBy>Cidad Castrillo, José Manuel</cp:lastModifiedBy>
  <cp:revision>24</cp:revision>
  <dcterms:created xsi:type="dcterms:W3CDTF">2006-08-16T00:00:00Z</dcterms:created>
  <dcterms:modified xsi:type="dcterms:W3CDTF">2025-05-28T16:08:50Z</dcterms:modified>
  <dc:identifier>DAFyueM3ZZI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0x01010034CACC594ECA494381C72958BC1F373C</vt:lpwstr>
  </property>
</Properties>
</file>