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58" r:id="rId3"/>
    <p:sldId id="272" r:id="rId4"/>
    <p:sldId id="273" r:id="rId5"/>
    <p:sldId id="264" r:id="rId6"/>
    <p:sldId id="268" r:id="rId7"/>
    <p:sldId id="274" r:id="rId8"/>
    <p:sldId id="275" r:id="rId9"/>
    <p:sldId id="267" r:id="rId10"/>
    <p:sldId id="280" r:id="rId11"/>
    <p:sldId id="279" r:id="rId12"/>
    <p:sldId id="276" r:id="rId13"/>
    <p:sldId id="731" r:id="rId14"/>
    <p:sldId id="277" r:id="rId15"/>
    <p:sldId id="281" r:id="rId16"/>
    <p:sldId id="278" r:id="rId17"/>
    <p:sldId id="499" r:id="rId18"/>
    <p:sldId id="733" r:id="rId19"/>
    <p:sldId id="738" r:id="rId20"/>
    <p:sldId id="498" r:id="rId21"/>
    <p:sldId id="266" r:id="rId22"/>
    <p:sldId id="282" r:id="rId23"/>
    <p:sldId id="579" r:id="rId24"/>
    <p:sldId id="732" r:id="rId25"/>
    <p:sldId id="734" r:id="rId26"/>
    <p:sldId id="269" r:id="rId27"/>
    <p:sldId id="265" r:id="rId28"/>
    <p:sldId id="735" r:id="rId29"/>
    <p:sldId id="736" r:id="rId30"/>
    <p:sldId id="737" r:id="rId31"/>
    <p:sldId id="739" r:id="rId32"/>
    <p:sldId id="270" r:id="rId33"/>
  </p:sldIdLst>
  <p:sldSz cx="12192000" cy="6858000"/>
  <p:notesSz cx="6858000" cy="9144000"/>
  <p:embeddedFontLst>
    <p:embeddedFont>
      <p:font typeface="ＭＳ Ｐゴシック" panose="020B0600070205080204" pitchFamily="34" charset="-128"/>
      <p:regular r:id="rId35"/>
    </p:embeddedFont>
    <p:embeddedFont>
      <p:font typeface="Candara" panose="020E0502030303020204" pitchFamily="34" charset="0"/>
      <p:regular r:id="rId36"/>
      <p:bold r:id="rId37"/>
      <p:italic r:id="rId38"/>
      <p:boldItalic r:id="rId39"/>
    </p:embeddedFont>
    <p:embeddedFont>
      <p:font typeface="Cooper Black" panose="0208090404030B020404" pitchFamily="18" charset="0"/>
      <p:regular r:id="rId40"/>
    </p:embeddedFont>
  </p:embeddedFontLst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07A778-5EAD-484D-8BBB-5BE3C632B780}" v="111" dt="2025-06-06T14:31:22.2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75" d="100"/>
          <a:sy n="75" d="100"/>
        </p:scale>
        <p:origin x="708" y="2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9D55A0-1A08-4B62-90B3-5F15451CD71D}" type="datetimeFigureOut">
              <a:rPr lang="es-ES" smtClean="0"/>
              <a:t>06/06/2025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44E91A-FC39-49F5-9008-6198FF924A4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0867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44E91A-FC39-49F5-9008-6198FF924A44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7098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2E9CB4-C6A7-2117-12EA-159589A46B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5303DC0-2276-B148-0040-93F845A0C8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157CB9-A4D0-9235-CC8C-21F3171A5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6/06/2025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9FFAE5-713A-32DC-000C-CEAE84B30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0A96DA8-E65F-362B-D517-551BC5AB8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41709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E33064-3667-74CC-54D8-397A67F3C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06B82CF-BF2D-4FA2-579E-E2502CB957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928E39-3C98-74F4-CDF1-EBB05434C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6/06/2025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B1CBEC-55CA-1E0F-D7CF-F3D39E111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181556-B3CC-AB85-883A-EE3E64DB4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81333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023BC-3973-9BBA-A99E-87D48F172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D06E5AF-E277-6736-A668-915EC662E8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2CCC21-9771-3794-E315-A4B16EF1A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6/06/2025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69A0ED-F04B-3345-C48E-F69073BBA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8D865A-2567-6981-D0FF-C7AF0F374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22816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240927-D998-FE1F-80AF-D7E6D5E0D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ADD9CC-8B57-A1CD-137C-DD4DFFFB57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A627D65-3A77-0592-22B8-89975FD72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DFED5CC-161A-22A4-BA82-7ED7AC41A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6/06/2025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CAA761E-9454-4DE2-F258-D5877FD4B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3961093-CA60-B20E-CC70-8920B558E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52884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FD3CE3-319A-A4E2-27AA-9730520EB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730E07B-3841-E301-D31B-2F9A9ECDAF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5BF9D37-4D4D-5CAB-259E-077D97DAE8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1EAA0B-E09A-EC89-68C1-89411ECD04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96D03C5-C66B-59BD-870D-9D90748E30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DE5756B-F9D2-862C-D349-01D844A90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6/06/2025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F25931D-94EA-7911-4E8B-8701F1A74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116A8FB-F4C7-2FF5-CB93-1F35EF1AE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2038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18F3FF-AB67-F66B-686F-942AEBB2C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F375348-CAE1-3B22-52D1-83324EC7F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6/06/2025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35A7187-335A-53CE-46E5-84BABA3F1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F3391C5-6D69-30BD-0FB4-04DCA74A7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03519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7000847-FE53-19E3-138F-7488F74F2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6/06/2025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BD70D31-1770-F188-BEF8-B2086C87E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3533CEF-8F62-1985-6803-362884578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63657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C19CB3-889C-134B-77AD-3861D9B7C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DCFB70-325B-C8EA-2359-27AC779406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01918D8-ABBE-0B8A-49A6-0844B0B1B3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76A8A93-F67C-C6E7-A90B-E5BA5A3AF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6/06/2025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0EF8D02-BBA6-47C5-8739-C3097C3E4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9B744E4-4D6B-5253-39B4-116B9A802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50514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4C6D54-48B9-29BF-4C33-158B0975A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C30DE2A-409F-D724-4254-54CEDDFDE7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B394E5-9C51-54B3-1254-FAB9813BD1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A5EA71C-0D57-44CA-8F97-CC8323460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6/06/2025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CD576F9-CC1F-828E-A880-41D9D84CD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391665-90D8-D4B7-CC54-17FF8DDFA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41450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38FB82-4944-B879-4C63-5B4E4FC10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37F2766-4AA1-B257-648D-CBC96B5B4E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075A2A9-0686-6542-A4BD-025823DC1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6/06/2025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9930B2-93B5-146A-EAA6-30CBB3C1A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4F08CF-D052-D4B9-2302-9283EC737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33999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B03D921-5F39-148B-DE7A-B38D42A34B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8B8D930-BA35-6B0A-E2B6-FDCBB00D09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FC441F-84C3-775C-A228-9DBF13BA6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6/06/2025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9DE5C2-A0CA-1AD5-272D-CE47D42A1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463068-8C7D-97A0-01D7-98CDBC158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28909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1" y="1439864"/>
            <a:ext cx="10436989" cy="4645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Haga clic para modificar el estilo de texto del patrón</a:t>
            </a:r>
          </a:p>
          <a:p>
            <a:pPr lvl="1"/>
            <a:r>
              <a:rPr lang="en-GB"/>
              <a:t>Segundo nivel</a:t>
            </a:r>
          </a:p>
          <a:p>
            <a:pPr lvl="2"/>
            <a:r>
              <a:rPr lang="en-GB"/>
              <a:t>Tercer nivel</a:t>
            </a:r>
          </a:p>
          <a:p>
            <a:pPr lvl="3"/>
            <a:r>
              <a:rPr lang="en-GB"/>
              <a:t>Cuarto nivel</a:t>
            </a:r>
          </a:p>
          <a:p>
            <a:pPr lvl="4"/>
            <a:r>
              <a:rPr lang="en-GB"/>
              <a:t>Quinto nivel</a:t>
            </a:r>
            <a:endParaRPr lang="es-ES_tradnl"/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F8731FF0-6F6C-4766-9BF0-DF50C7AB45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963" y="6356617"/>
            <a:ext cx="2845283" cy="364512"/>
          </a:xfrm>
        </p:spPr>
        <p:txBody>
          <a:bodyPr vert="horz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ea typeface="ＭＳ Ｐゴシック" pitchFamily="34" charset="-128"/>
              </a:defRPr>
            </a:lvl1pPr>
          </a:lstStyle>
          <a:p>
            <a:pPr>
              <a:defRPr/>
            </a:pPr>
            <a:fld id="{2B3EC851-3820-49DB-BAFA-AB3523826753}" type="datetimeFigureOut">
              <a:rPr lang="es-ES"/>
              <a:pPr>
                <a:defRPr/>
              </a:pPr>
              <a:t>06/06/2025</a:t>
            </a:fld>
            <a:endParaRPr lang="es-ES_tradnl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67F686C5-61D6-4347-B255-87B843DFF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076" y="6356617"/>
            <a:ext cx="3860680" cy="364512"/>
          </a:xfrm>
        </p:spPr>
        <p:txBody>
          <a:bodyPr/>
          <a:lstStyle>
            <a:lvl1pPr>
              <a:defRPr sz="18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22F93D88-14B2-4E1E-A944-305AB35A2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70647" y="6356617"/>
            <a:ext cx="2845283" cy="364512"/>
          </a:xfrm>
        </p:spPr>
        <p:txBody>
          <a:bodyPr lIns="91440" tIns="45720" rIns="91440" bIns="45720"/>
          <a:lstStyle>
            <a:lvl1pPr>
              <a:defRPr sz="1724"/>
            </a:lvl1pPr>
          </a:lstStyle>
          <a:p>
            <a:pPr>
              <a:defRPr/>
            </a:pPr>
            <a:fld id="{25F2A1B0-7A51-4E6E-B88D-4208F170321F}" type="slidenum">
              <a:rPr lang="es-ES_tradnl" altLang="es-ES"/>
              <a:pPr>
                <a:defRPr/>
              </a:pPr>
              <a:t>‹#›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655751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7CB8C87-58E9-D31F-4464-A78D90657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BC10FDB-4061-4BE9-162F-3865715144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0056C6-2729-A772-B54E-404B016827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A24844-B18F-9147-9034-FD78EF7C6AC7}" type="datetimeFigureOut">
              <a:rPr lang="es-CO" smtClean="0"/>
              <a:t>6/06/2025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092B29-8784-D36A-B919-29428C3B7F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FC0067E-38BB-3612-CD66-8A6AAF8910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FD524F-E7FB-6349-A152-EE7D846C259A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81205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asildefato.com.br/2016/11/11/papa-francisco-comunistas-pensam-como-os-cristaos/" TargetMode="External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creativecommons.org/licenses/by-nd/3.0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graciasmedallamilagrosa.blogspot.com/2017/08/oracion-santo-domingo-de-guzman.html" TargetMode="External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3.0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evocionesdeestepa.blogspot.com/2012/06/san-francisco-de-sales-una-talla-en-san.html" TargetMode="External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hyperlink" Target="https://creativecommons.org/licenses/by-nc-nd/3.0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jesuitas.lat/es/noticias/538-el-papa-francisco-publica-su-nueva-exhortacion-apostolica-sobre-el-llamado-a-la-santidad" TargetMode="Externa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jp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AC2ADC9-CF9F-0E41-305A-866303D2A79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30772" cy="693605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442565D-3019-8296-0400-261137132D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679" y="395924"/>
            <a:ext cx="6778317" cy="3213344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4A4E4863-924D-DE1B-3F62-64FAF1E2430F}"/>
              </a:ext>
            </a:extLst>
          </p:cNvPr>
          <p:cNvSpPr txBox="1"/>
          <p:nvPr/>
        </p:nvSpPr>
        <p:spPr>
          <a:xfrm>
            <a:off x="402840" y="3475113"/>
            <a:ext cx="5336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>
                <a:solidFill>
                  <a:srgbClr val="183C6F"/>
                </a:solidFill>
                <a:latin typeface="Cooper Black" panose="0208090404030B020404" pitchFamily="18" charset="0"/>
              </a:rPr>
              <a:t>Las 5 </a:t>
            </a:r>
            <a:r>
              <a:rPr lang="es-CO" sz="3600" dirty="0" err="1">
                <a:solidFill>
                  <a:srgbClr val="183C6F"/>
                </a:solidFill>
                <a:latin typeface="Cooper Black" panose="0208090404030B020404" pitchFamily="18" charset="0"/>
              </a:rPr>
              <a:t>P’s</a:t>
            </a:r>
            <a:r>
              <a:rPr lang="es-CO" sz="3600" dirty="0">
                <a:solidFill>
                  <a:srgbClr val="183C6F"/>
                </a:solidFill>
                <a:latin typeface="Cooper Black" panose="0208090404030B020404" pitchFamily="18" charset="0"/>
              </a:rPr>
              <a:t> del Marketing pastoral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F40F7C8-3ACD-169E-08D5-FE4D667E336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541286"/>
            <a:ext cx="7891115" cy="1435786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7B92675A-751F-37C0-0FA1-99BBE0C228AA}"/>
              </a:ext>
            </a:extLst>
          </p:cNvPr>
          <p:cNvSpPr txBox="1"/>
          <p:nvPr/>
        </p:nvSpPr>
        <p:spPr>
          <a:xfrm>
            <a:off x="647154" y="5066926"/>
            <a:ext cx="4953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>
                <a:solidFill>
                  <a:srgbClr val="183C6F"/>
                </a:solidFill>
                <a:latin typeface="Cooper Black" panose="0208090404030B020404" pitchFamily="18" charset="0"/>
              </a:rPr>
              <a:t>Dr. Víctor Núñez Fernández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DC3CA645-124C-C45E-3CB7-31E29AEEBE0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721654">
            <a:off x="8548621" y="-999904"/>
            <a:ext cx="3581649" cy="516939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EA83411-FCB7-E8F6-D98A-B31BE436C30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7481" y="1264307"/>
            <a:ext cx="8186781" cy="5671752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7E9BF1CD-DE9F-A758-0C48-AEA717FDBBA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7534" y="4797126"/>
            <a:ext cx="2960219" cy="311280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CC929262-F114-70FD-AF01-9411650E95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81260" y="5570941"/>
            <a:ext cx="3695700" cy="163830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CFC4D661-8CAD-EB68-6A0F-24EFF396CBD0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25177" y="-1211415"/>
            <a:ext cx="2934056" cy="308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250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DAF61-1090-DAD9-3EF6-B1830CF2C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Señal de dirección&#10;&#10;El contenido generado por IA puede ser incorrecto.">
            <a:extLst>
              <a:ext uri="{FF2B5EF4-FFF2-40B4-BE49-F238E27FC236}">
                <a16:creationId xmlns:a16="http://schemas.microsoft.com/office/drawing/2014/main" id="{9E2F0D06-E265-4D62-A75C-7E1CE3ABFF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0" y="2403722"/>
            <a:ext cx="6271842" cy="418122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32276E4-370B-F566-146F-30DCDF95E6A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045418" y="2322061"/>
            <a:ext cx="5107752" cy="483720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B02AA59-5909-C272-6DD9-6507073216B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78" b="7607"/>
          <a:stretch/>
        </p:blipFill>
        <p:spPr>
          <a:xfrm>
            <a:off x="3554044" y="1122124"/>
            <a:ext cx="8205556" cy="128159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798E63C-F3B5-E1F8-3E99-4B082AD9E46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885" y="167324"/>
            <a:ext cx="4028165" cy="1909601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035B7FF-454B-4A4A-D490-D7D0CA117319}"/>
              </a:ext>
            </a:extLst>
          </p:cNvPr>
          <p:cNvSpPr txBox="1"/>
          <p:nvPr/>
        </p:nvSpPr>
        <p:spPr>
          <a:xfrm>
            <a:off x="4545764" y="1537551"/>
            <a:ext cx="5523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>
                <a:solidFill>
                  <a:schemeClr val="bg1"/>
                </a:solidFill>
                <a:latin typeface="Cooper Black" panose="0208090404030B020404" pitchFamily="18" charset="0"/>
              </a:rPr>
              <a:t>Las 4 </a:t>
            </a:r>
            <a:r>
              <a:rPr lang="es-CO" sz="3600" dirty="0" err="1">
                <a:solidFill>
                  <a:schemeClr val="bg1"/>
                </a:solidFill>
                <a:latin typeface="Cooper Black" panose="0208090404030B020404" pitchFamily="18" charset="0"/>
              </a:rPr>
              <a:t>P’s</a:t>
            </a:r>
            <a:r>
              <a:rPr lang="es-CO" sz="3600" dirty="0">
                <a:solidFill>
                  <a:schemeClr val="bg1"/>
                </a:solidFill>
                <a:latin typeface="Cooper Black" panose="0208090404030B020404" pitchFamily="18" charset="0"/>
              </a:rPr>
              <a:t> del marketing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F26491A-9558-7822-C87D-F660677BFE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69855" y="4914900"/>
            <a:ext cx="3695700" cy="38862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3318BA5-DC15-B369-C580-3A838F943C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23683" y="-770412"/>
            <a:ext cx="36957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042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2BA2BD9-7B54-4190-8F06-3EF3658A0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Marcador de contenido 8" descr="Un hombre con una playera de color negro&#10;&#10;El contenido generado por IA puede ser incorrecto.">
            <a:extLst>
              <a:ext uri="{FF2B5EF4-FFF2-40B4-BE49-F238E27FC236}">
                <a16:creationId xmlns:a16="http://schemas.microsoft.com/office/drawing/2014/main" id="{4F0ADA1A-5C3A-C2FA-BE5A-DD85BA7169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79" cy="6857988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31335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A47032-61C5-6C35-FA1F-F36B5EB69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 descr="Imagen que contiene interior, tabla, comida, plato&#10;&#10;El contenido generado por IA puede ser incorrecto.">
            <a:extLst>
              <a:ext uri="{FF2B5EF4-FFF2-40B4-BE49-F238E27FC236}">
                <a16:creationId xmlns:a16="http://schemas.microsoft.com/office/drawing/2014/main" id="{409DE2BB-297B-8755-2371-D11A3A529B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564832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24190-9DC7-6757-9E69-1C5288E93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6B31372-F59B-67AF-89C1-EFA41B3C9ED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30772" cy="6936059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E36CE533-AE05-7685-45A6-934B3048FE03}"/>
              </a:ext>
            </a:extLst>
          </p:cNvPr>
          <p:cNvSpPr/>
          <p:nvPr/>
        </p:nvSpPr>
        <p:spPr>
          <a:xfrm>
            <a:off x="1171292" y="2649316"/>
            <a:ext cx="415181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dirty="0">
                <a:solidFill>
                  <a:schemeClr val="accent1">
                    <a:lumMod val="75000"/>
                  </a:schemeClr>
                </a:solidFill>
                <a:latin typeface="Cooper Black" panose="0208090404030B020404" pitchFamily="18" charset="0"/>
              </a:rPr>
              <a:t>Transmisión de Valores Cristianos</a:t>
            </a:r>
          </a:p>
          <a:p>
            <a:endParaRPr lang="es-ES" sz="2800" dirty="0">
              <a:solidFill>
                <a:schemeClr val="accent1">
                  <a:lumMod val="75000"/>
                </a:schemeClr>
              </a:solidFill>
              <a:latin typeface="Cooper Black" panose="0208090404030B020404" pitchFamily="18" charset="0"/>
            </a:endParaRPr>
          </a:p>
          <a:p>
            <a:r>
              <a:rPr lang="es-ES" sz="2800" dirty="0">
                <a:solidFill>
                  <a:schemeClr val="accent6"/>
                </a:solidFill>
                <a:latin typeface="Cooper Black" panose="0208090404030B020404" pitchFamily="18" charset="0"/>
              </a:rPr>
              <a:t>Fomento de la Fe</a:t>
            </a:r>
          </a:p>
          <a:p>
            <a:endParaRPr lang="es-ES" sz="2800" dirty="0">
              <a:solidFill>
                <a:schemeClr val="accent1">
                  <a:lumMod val="75000"/>
                </a:schemeClr>
              </a:solidFill>
              <a:latin typeface="Cooper Black" panose="0208090404030B020404" pitchFamily="18" charset="0"/>
            </a:endParaRPr>
          </a:p>
          <a:p>
            <a:r>
              <a:rPr lang="es-ES" sz="2800" dirty="0">
                <a:solidFill>
                  <a:srgbClr val="FFFF00"/>
                </a:solidFill>
                <a:latin typeface="Cooper Black" panose="0208090404030B020404" pitchFamily="18" charset="0"/>
              </a:rPr>
              <a:t>Actividades y eventos espirituales  </a:t>
            </a:r>
          </a:p>
          <a:p>
            <a:endParaRPr lang="es-ES" sz="28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s-ES" sz="28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s-CO" sz="2800" noProof="1">
              <a:solidFill>
                <a:schemeClr val="accent1">
                  <a:lumMod val="75000"/>
                </a:schemeClr>
              </a:solidFill>
              <a:latin typeface="Candara" panose="020E0502030303020204" pitchFamily="34" charset="0"/>
            </a:endParaRPr>
          </a:p>
          <a:p>
            <a:endParaRPr lang="es-CO" sz="2800" noProof="1">
              <a:solidFill>
                <a:schemeClr val="accent1">
                  <a:lumMod val="75000"/>
                </a:schemeClr>
              </a:solidFill>
              <a:latin typeface="Candara" panose="020E0502030303020204" pitchFamily="34" charset="0"/>
            </a:endParaRPr>
          </a:p>
          <a:p>
            <a:endParaRPr lang="es-CO" sz="2800" noProof="1">
              <a:solidFill>
                <a:schemeClr val="accent1">
                  <a:lumMod val="75000"/>
                </a:schemeClr>
              </a:solidFill>
              <a:latin typeface="Candara" panose="020E0502030303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EA23FBD-1800-C708-B73B-8174D8DAD85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85553" y="782339"/>
            <a:ext cx="7772400" cy="1538287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FD23E06-71F8-8BB8-639E-11DE3D7F7A22}"/>
              </a:ext>
            </a:extLst>
          </p:cNvPr>
          <p:cNvSpPr txBox="1"/>
          <p:nvPr/>
        </p:nvSpPr>
        <p:spPr>
          <a:xfrm>
            <a:off x="1005729" y="1339430"/>
            <a:ext cx="4363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>
                <a:solidFill>
                  <a:schemeClr val="bg1"/>
                </a:solidFill>
                <a:latin typeface="Cooper Black" panose="0208090404030B020404" pitchFamily="18" charset="0"/>
              </a:rPr>
              <a:t>PRODUCTO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C27FC6D-59BA-05C6-E188-0137A8ECA50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9955" y="213600"/>
            <a:ext cx="5737357" cy="271986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18F2091-54BF-E444-7D35-16092D311B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0625" y="2073943"/>
            <a:ext cx="3695700" cy="38862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ACF2746-464D-7F17-E990-9AF5927467A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6496" y="3105725"/>
            <a:ext cx="7144276" cy="481182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07BEFD6-7FE3-F3E6-750A-569F173A5E2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36188" y="4868066"/>
            <a:ext cx="2507480" cy="263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00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4748C-5889-6A33-F2F6-FA6E6FD0C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8EEC998-D852-B90F-8BC8-1CBA41AE438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243875" y="2308485"/>
            <a:ext cx="5715284" cy="478935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93DD6C8-6139-6A1F-AB9E-1056B6C0E27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78" b="7607"/>
          <a:stretch/>
        </p:blipFill>
        <p:spPr>
          <a:xfrm>
            <a:off x="5036457" y="384166"/>
            <a:ext cx="7155543" cy="11176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CF17DE8-22A1-5444-6678-0A6CB7C7B8C9}"/>
              </a:ext>
            </a:extLst>
          </p:cNvPr>
          <p:cNvSpPr txBox="1"/>
          <p:nvPr/>
        </p:nvSpPr>
        <p:spPr>
          <a:xfrm>
            <a:off x="6096000" y="725852"/>
            <a:ext cx="4363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>
                <a:solidFill>
                  <a:schemeClr val="bg1"/>
                </a:solidFill>
                <a:latin typeface="Cooper Black" panose="0208090404030B020404" pitchFamily="18" charset="0"/>
              </a:rPr>
              <a:t>PRECIO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C7DFAF3-43AE-138C-BACF-E7EDDD59F85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336" y="141834"/>
            <a:ext cx="5737357" cy="271986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EBCDDD3-D33E-F69A-6FBD-56198A8CD1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03926" y="5700842"/>
            <a:ext cx="3695700" cy="27940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7EB9274-105E-1F7B-6B6E-51F074B3E435}"/>
              </a:ext>
            </a:extLst>
          </p:cNvPr>
          <p:cNvSpPr txBox="1"/>
          <p:nvPr/>
        </p:nvSpPr>
        <p:spPr>
          <a:xfrm>
            <a:off x="5909481" y="2606968"/>
            <a:ext cx="51585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800" dirty="0">
                <a:solidFill>
                  <a:schemeClr val="accent2"/>
                </a:solidFill>
                <a:latin typeface="Cooper Black" panose="0208090404030B020404" pitchFamily="18" charset="0"/>
              </a:rPr>
              <a:t>¿Qué precio pagan nuestros destinatarios?</a:t>
            </a:r>
          </a:p>
        </p:txBody>
      </p:sp>
    </p:spTree>
    <p:extLst>
      <p:ext uri="{BB962C8B-B14F-4D97-AF65-F5344CB8AC3E}">
        <p14:creationId xmlns:p14="http://schemas.microsoft.com/office/powerpoint/2010/main" val="2779080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empo">
            <a:hlinkClick r:id="" action="ppaction://media"/>
            <a:extLst>
              <a:ext uri="{FF2B5EF4-FFF2-40B4-BE49-F238E27FC236}">
                <a16:creationId xmlns:a16="http://schemas.microsoft.com/office/drawing/2014/main" id="{7EADC150-C1F3-59DC-AB5F-79699320F19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276919" cy="690576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DCE5EF-AB54-80D7-0118-CC62B0C53BC4}"/>
              </a:ext>
            </a:extLst>
          </p:cNvPr>
          <p:cNvSpPr txBox="1"/>
          <p:nvPr/>
        </p:nvSpPr>
        <p:spPr>
          <a:xfrm>
            <a:off x="1270000" y="4565650"/>
            <a:ext cx="510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</a:rPr>
              <a:t>TIEMPO</a:t>
            </a:r>
          </a:p>
        </p:txBody>
      </p:sp>
    </p:spTree>
    <p:extLst>
      <p:ext uri="{BB962C8B-B14F-4D97-AF65-F5344CB8AC3E}">
        <p14:creationId xmlns:p14="http://schemas.microsoft.com/office/powerpoint/2010/main" val="1159934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C107C-3DB9-3F82-05F3-511719260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lase distraidos">
            <a:hlinkClick r:id="" action="ppaction://media"/>
            <a:extLst>
              <a:ext uri="{FF2B5EF4-FFF2-40B4-BE49-F238E27FC236}">
                <a16:creationId xmlns:a16="http://schemas.microsoft.com/office/drawing/2014/main" id="{118A25C4-1C00-2E84-6825-21B20C51B81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398513" cy="6974006"/>
          </a:xfr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2CF6003-6F11-E18A-017D-29F5E6134B4A}"/>
              </a:ext>
            </a:extLst>
          </p:cNvPr>
          <p:cNvSpPr txBox="1"/>
          <p:nvPr/>
        </p:nvSpPr>
        <p:spPr>
          <a:xfrm>
            <a:off x="2791726" y="4388229"/>
            <a:ext cx="510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</a:rPr>
              <a:t>Atención</a:t>
            </a:r>
          </a:p>
        </p:txBody>
      </p:sp>
    </p:spTree>
    <p:extLst>
      <p:ext uri="{BB962C8B-B14F-4D97-AF65-F5344CB8AC3E}">
        <p14:creationId xmlns:p14="http://schemas.microsoft.com/office/powerpoint/2010/main" val="861322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42619-56C1-0E8F-4A0F-9A8CBB975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FDF5175-6C5B-BC9F-2A5F-31E554A0AF3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7324" y="2052918"/>
            <a:ext cx="7772400" cy="480508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6D24763-62FA-FC88-9A28-38EB620D71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3111" y="-770412"/>
            <a:ext cx="4396272" cy="462288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F0D03C5-6C8D-03F1-D15C-9539972E0A6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823" y="105244"/>
            <a:ext cx="7891115" cy="1435786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CAE3014-6B18-F2F2-30E4-36CFB5871672}"/>
              </a:ext>
            </a:extLst>
          </p:cNvPr>
          <p:cNvSpPr/>
          <p:nvPr/>
        </p:nvSpPr>
        <p:spPr>
          <a:xfrm>
            <a:off x="1792983" y="2517700"/>
            <a:ext cx="415181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3600" b="0" i="0" noProof="1">
                <a:solidFill>
                  <a:schemeClr val="accent6"/>
                </a:solidFill>
                <a:effectLst/>
                <a:latin typeface="Cooper Black" panose="0208090404030B020404" pitchFamily="18" charset="0"/>
              </a:rPr>
              <a:t>¿QUÉ CANALES UTILIZAMOS PARA OFRECER NUESTRO “PRODUCTO”?</a:t>
            </a:r>
            <a:endParaRPr lang="es-CO" sz="3600" noProof="1">
              <a:solidFill>
                <a:schemeClr val="accent6"/>
              </a:solidFill>
              <a:latin typeface="Cooper Black" panose="0208090404030B020404" pitchFamily="18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C60F5A5-D3F4-D8D4-F60D-A80DD716056C}"/>
              </a:ext>
            </a:extLst>
          </p:cNvPr>
          <p:cNvSpPr txBox="1"/>
          <p:nvPr/>
        </p:nvSpPr>
        <p:spPr>
          <a:xfrm>
            <a:off x="1144303" y="499971"/>
            <a:ext cx="6374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>
                <a:solidFill>
                  <a:srgbClr val="002060"/>
                </a:solidFill>
                <a:latin typeface="Cooper Black" panose="0208090404030B020404" pitchFamily="18" charset="0"/>
              </a:rPr>
              <a:t>PLAZA / DISTRIBUCCIÓN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C791297-47D4-6B56-3C1D-613EFF032B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118415">
            <a:off x="-1648951" y="4339734"/>
            <a:ext cx="4518068" cy="2002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700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FD44C0-8211-7263-3103-788D6C3E6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 descr="Un dibujo de un edificio&#10;&#10;El contenido generado por IA puede ser incorrecto.">
            <a:extLst>
              <a:ext uri="{FF2B5EF4-FFF2-40B4-BE49-F238E27FC236}">
                <a16:creationId xmlns:a16="http://schemas.microsoft.com/office/drawing/2014/main" id="{DAEEF00B-3085-7DED-E641-EBF5D1E6AF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-1"/>
            <a:ext cx="12289051" cy="6912591"/>
          </a:xfrm>
        </p:spPr>
      </p:pic>
    </p:spTree>
    <p:extLst>
      <p:ext uri="{BB962C8B-B14F-4D97-AF65-F5344CB8AC3E}">
        <p14:creationId xmlns:p14="http://schemas.microsoft.com/office/powerpoint/2010/main" val="871605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BA3AD3-6154-C8BA-9017-8BF73DB89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clases">
            <a:hlinkClick r:id="" action="ppaction://media"/>
            <a:extLst>
              <a:ext uri="{FF2B5EF4-FFF2-40B4-BE49-F238E27FC236}">
                <a16:creationId xmlns:a16="http://schemas.microsoft.com/office/drawing/2014/main" id="{F855C917-0C39-7CFF-7C90-D5CFBEB0071F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276" cy="6858000"/>
          </a:xfrm>
        </p:spPr>
      </p:pic>
    </p:spTree>
    <p:extLst>
      <p:ext uri="{BB962C8B-B14F-4D97-AF65-F5344CB8AC3E}">
        <p14:creationId xmlns:p14="http://schemas.microsoft.com/office/powerpoint/2010/main" val="115127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0B2C00-ECA9-25DF-66A2-7FAE355F5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 descr="Un grupo de personas en una tienda&#10;&#10;El contenido generado por IA puede ser incorrecto.">
            <a:extLst>
              <a:ext uri="{FF2B5EF4-FFF2-40B4-BE49-F238E27FC236}">
                <a16:creationId xmlns:a16="http://schemas.microsoft.com/office/drawing/2014/main" id="{77E10457-8D2B-3ACF-5121-7FE279FF4F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410364" cy="6980830"/>
          </a:xfrm>
        </p:spPr>
      </p:pic>
    </p:spTree>
    <p:extLst>
      <p:ext uri="{BB962C8B-B14F-4D97-AF65-F5344CB8AC3E}">
        <p14:creationId xmlns:p14="http://schemas.microsoft.com/office/powerpoint/2010/main" val="3684336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 descr="Un grupo de personas haciendo gestos con la mano&#10;&#10;Descripción generada automáticamente con confianza media">
            <a:extLst>
              <a:ext uri="{FF2B5EF4-FFF2-40B4-BE49-F238E27FC236}">
                <a16:creationId xmlns:a16="http://schemas.microsoft.com/office/drawing/2014/main" id="{4E3DF3DA-6B00-CCCC-C6A5-473AAB9156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344400" cy="6943725"/>
          </a:xfrm>
        </p:spPr>
      </p:pic>
    </p:spTree>
    <p:extLst>
      <p:ext uri="{BB962C8B-B14F-4D97-AF65-F5344CB8AC3E}">
        <p14:creationId xmlns:p14="http://schemas.microsoft.com/office/powerpoint/2010/main" val="2667128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AF467A-A000-3C83-0C6F-94FC0291C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 descr="Imagen que contiene Calendario&#10;&#10;El contenido generado por IA puede ser incorrecto.">
            <a:extLst>
              <a:ext uri="{FF2B5EF4-FFF2-40B4-BE49-F238E27FC236}">
                <a16:creationId xmlns:a16="http://schemas.microsoft.com/office/drawing/2014/main" id="{2566E924-5CC1-CF0D-FE3C-AAB8C05F44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1718353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2275D3-09AE-E958-8B85-6789A8AD4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espacio digital">
            <a:hlinkClick r:id="" action="ppaction://media"/>
            <a:extLst>
              <a:ext uri="{FF2B5EF4-FFF2-40B4-BE49-F238E27FC236}">
                <a16:creationId xmlns:a16="http://schemas.microsoft.com/office/drawing/2014/main" id="{3D373948-FC37-2515-B9F9-D83EF10D087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349986" cy="6946710"/>
          </a:xfrm>
        </p:spPr>
      </p:pic>
    </p:spTree>
    <p:extLst>
      <p:ext uri="{BB962C8B-B14F-4D97-AF65-F5344CB8AC3E}">
        <p14:creationId xmlns:p14="http://schemas.microsoft.com/office/powerpoint/2010/main" val="161715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7C6112-2DD8-287B-55D2-7C225F52A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 descr="Un grupo de personas haciendo gestos con la mano&#10;&#10;El contenido generado por IA puede ser incorrecto.">
            <a:extLst>
              <a:ext uri="{FF2B5EF4-FFF2-40B4-BE49-F238E27FC236}">
                <a16:creationId xmlns:a16="http://schemas.microsoft.com/office/drawing/2014/main" id="{0A4D4F18-F7DE-3854-7E99-947F10D8BF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51" y="0"/>
            <a:ext cx="12182649" cy="6852740"/>
          </a:xfrm>
        </p:spPr>
      </p:pic>
    </p:spTree>
    <p:extLst>
      <p:ext uri="{BB962C8B-B14F-4D97-AF65-F5344CB8AC3E}">
        <p14:creationId xmlns:p14="http://schemas.microsoft.com/office/powerpoint/2010/main" val="27425146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EA4E9-2485-63A5-8553-8E51AC314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1518484-9E3E-B645-6269-379B4382C62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336" y="141834"/>
            <a:ext cx="5737357" cy="2719864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95C2D9F9-2DEB-DEBF-B5C3-B47A319F34C4}"/>
              </a:ext>
            </a:extLst>
          </p:cNvPr>
          <p:cNvSpPr/>
          <p:nvPr/>
        </p:nvSpPr>
        <p:spPr>
          <a:xfrm>
            <a:off x="5900405" y="2022515"/>
            <a:ext cx="603925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4800" b="0" i="0" noProof="1">
                <a:solidFill>
                  <a:schemeClr val="accent1"/>
                </a:solidFill>
                <a:effectLst/>
                <a:latin typeface="Candara" panose="020E0502030303020204" pitchFamily="34" charset="0"/>
              </a:rPr>
              <a:t>Blogs y páginas web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4800" noProof="1">
                <a:solidFill>
                  <a:srgbClr val="FFC000"/>
                </a:solidFill>
                <a:latin typeface="Candara" panose="020E0502030303020204" pitchFamily="34" charset="0"/>
              </a:rPr>
              <a:t>Vídeo (Youtube)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4800" noProof="1">
                <a:solidFill>
                  <a:schemeClr val="accent5">
                    <a:lumMod val="60000"/>
                    <a:lumOff val="40000"/>
                  </a:schemeClr>
                </a:solidFill>
                <a:latin typeface="Candara" panose="020E0502030303020204" pitchFamily="34" charset="0"/>
              </a:rPr>
              <a:t>Videojuegos y gamificación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4800" noProof="1">
                <a:solidFill>
                  <a:schemeClr val="accent5">
                    <a:lumMod val="60000"/>
                    <a:lumOff val="40000"/>
                  </a:schemeClr>
                </a:solidFill>
                <a:latin typeface="Candara" panose="020E0502030303020204" pitchFamily="34" charset="0"/>
              </a:rPr>
              <a:t>Y….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CO" sz="4800" noProof="1">
              <a:solidFill>
                <a:schemeClr val="accent5">
                  <a:lumMod val="60000"/>
                  <a:lumOff val="40000"/>
                </a:schemeClr>
              </a:solidFill>
              <a:latin typeface="Candara" panose="020E0502030303020204" pitchFamily="34" charset="0"/>
            </a:endParaRPr>
          </a:p>
          <a:p>
            <a:endParaRPr lang="es-CO" sz="4800" noProof="1">
              <a:solidFill>
                <a:schemeClr val="bg2">
                  <a:lumMod val="25000"/>
                </a:schemeClr>
              </a:solidFill>
              <a:latin typeface="Candara" panose="020E050203030302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824A986-B821-7082-CE2B-8F0DB7D6F5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3664" y="-479436"/>
            <a:ext cx="3695700" cy="27940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7738896-1296-58B6-A147-53EFDC012F3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3950" y="3996303"/>
            <a:ext cx="3033872" cy="437878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6A75949-4230-BF6C-9A16-A55B7F2BD2F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64463" y="1612997"/>
            <a:ext cx="6411199" cy="5464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6445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7559B-D6AC-6AAD-A6E3-D9FF2268C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A423DFC-4A47-D59B-86EA-BD15E3A4F92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336" y="141834"/>
            <a:ext cx="2995949" cy="14202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78E6777-08BE-CC72-8AB1-3627682950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3664" y="-479436"/>
            <a:ext cx="3695700" cy="2794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9032B66-CB7A-302C-83BD-8ACCEACB46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3090" y="1707323"/>
            <a:ext cx="7535077" cy="470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4703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FCB70-7E7E-9243-5938-DE6E818DE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ersona, hombre, parado, gente&#10;&#10;El contenido generado por IA puede ser incorrecto.">
            <a:extLst>
              <a:ext uri="{FF2B5EF4-FFF2-40B4-BE49-F238E27FC236}">
                <a16:creationId xmlns:a16="http://schemas.microsoft.com/office/drawing/2014/main" id="{986AE17C-CA42-1A05-7AA4-C2756D4A5E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879348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125EE42-74FE-CC2C-6002-A0A19991C854}"/>
              </a:ext>
            </a:extLst>
          </p:cNvPr>
          <p:cNvSpPr txBox="1"/>
          <p:nvPr/>
        </p:nvSpPr>
        <p:spPr>
          <a:xfrm>
            <a:off x="0" y="5495925"/>
            <a:ext cx="1219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>
                <a:hlinkClick r:id="rId3" tooltip="https://www.brasildefato.com.br/2016/11/11/papa-francisco-comunistas-pensam-como-os-cristaos/"/>
              </a:rPr>
              <a:t>Esta foto</a:t>
            </a:r>
            <a:r>
              <a:rPr lang="es-ES" sz="900"/>
              <a:t> de Autor desconocido está bajo licencia </a:t>
            </a:r>
            <a:r>
              <a:rPr lang="es-ES" sz="900">
                <a:hlinkClick r:id="rId4" tooltip="https://creativecommons.org/licenses/by-nd/3.0/"/>
              </a:rPr>
              <a:t>CC BY-ND</a:t>
            </a:r>
            <a:endParaRPr lang="es-ES" sz="90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1D8EA76-103D-1800-7411-FA3F46E63761}"/>
              </a:ext>
            </a:extLst>
          </p:cNvPr>
          <p:cNvSpPr txBox="1"/>
          <p:nvPr/>
        </p:nvSpPr>
        <p:spPr>
          <a:xfrm>
            <a:off x="3048000" y="450317"/>
            <a:ext cx="6242050" cy="1479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"Internet puede ofrecer mayores posibilidades de encuentro y de solidaridad entre todos; y esto es algo bueno, es un don de Dios"</a:t>
            </a:r>
            <a:endParaRPr lang="es-ES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  <a:p>
            <a:endParaRPr lang="es-ES" sz="1815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1066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72D2AA-02E2-18D0-88D5-3C368D367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3BFC81A-2FD4-2B8A-6AD4-3F539BA69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25369"/>
            <a:ext cx="4670097" cy="1956841"/>
          </a:xfrm>
        </p:spPr>
        <p:txBody>
          <a:bodyPr anchor="b">
            <a:normAutofit fontScale="90000"/>
          </a:bodyPr>
          <a:lstStyle/>
          <a:p>
            <a:r>
              <a:rPr lang="es-ES" sz="4200" dirty="0">
                <a:latin typeface="Cooper Black" panose="0208090404030B020404" pitchFamily="18" charset="0"/>
              </a:rPr>
              <a:t>“Predicar siempre, </a:t>
            </a:r>
            <a:r>
              <a:rPr lang="es-ES" sz="4200" dirty="0">
                <a:highlight>
                  <a:srgbClr val="FFFF00"/>
                </a:highlight>
                <a:latin typeface="Cooper Black" panose="0208090404030B020404" pitchFamily="18" charset="0"/>
              </a:rPr>
              <a:t>predicar en todas partes”</a:t>
            </a:r>
          </a:p>
        </p:txBody>
      </p:sp>
      <p:sp>
        <p:nvSpPr>
          <p:cNvPr id="1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80FED91-7DE4-CAA0-49AE-FDF3ED133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>
                <a:latin typeface="Cooper Black" panose="0208090404030B020404" pitchFamily="18" charset="0"/>
              </a:rPr>
              <a:t>Santo Domingo de Guzmán</a:t>
            </a:r>
          </a:p>
        </p:txBody>
      </p:sp>
      <p:pic>
        <p:nvPicPr>
          <p:cNvPr id="3" name="Imagen 2" descr="Dibujo de una persona&#10;&#10;El contenido generado por IA puede ser incorrecto.">
            <a:extLst>
              <a:ext uri="{FF2B5EF4-FFF2-40B4-BE49-F238E27FC236}">
                <a16:creationId xmlns:a16="http://schemas.microsoft.com/office/drawing/2014/main" id="{F76D0242-762E-9009-07F8-6598E381FA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-1" b="17998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A4D2405-97B7-11E8-1D53-2D55787DFEEC}"/>
              </a:ext>
            </a:extLst>
          </p:cNvPr>
          <p:cNvSpPr txBox="1"/>
          <p:nvPr/>
        </p:nvSpPr>
        <p:spPr>
          <a:xfrm>
            <a:off x="9549931" y="6657945"/>
            <a:ext cx="2642069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ES" sz="700">
                <a:solidFill>
                  <a:srgbClr val="FFFFFF"/>
                </a:solidFill>
                <a:hlinkClick r:id="rId3" tooltip="https://graciasmedallamilagrosa.blogspot.com/2017/08/oracion-santo-domingo-de-guzman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ES" sz="700">
                <a:solidFill>
                  <a:srgbClr val="FFFFFF"/>
                </a:solidFill>
              </a:rPr>
              <a:t> de Autor desconocido está bajo licencia </a:t>
            </a:r>
            <a:r>
              <a:rPr lang="es-ES" sz="700">
                <a:solidFill>
                  <a:srgbClr val="FFFFFF"/>
                </a:solidFill>
                <a:hlinkClick r:id="rId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s-E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896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BEE71-73D1-6376-216E-390553CCE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0C0EAC9-2ED1-DE75-B7E3-5BE329226EE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30772" cy="693605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E3D4D98-521E-6BF2-2983-24DB1EF3337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336" y="141834"/>
            <a:ext cx="5737357" cy="2719864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31603C4-C099-CB02-47A6-05B09107D2EB}"/>
              </a:ext>
            </a:extLst>
          </p:cNvPr>
          <p:cNvSpPr txBox="1"/>
          <p:nvPr/>
        </p:nvSpPr>
        <p:spPr>
          <a:xfrm>
            <a:off x="5632007" y="2861698"/>
            <a:ext cx="57373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6000" dirty="0">
                <a:solidFill>
                  <a:srgbClr val="002060"/>
                </a:solidFill>
                <a:latin typeface="Cooper Black" panose="0208090404030B020404" pitchFamily="18" charset="0"/>
              </a:rPr>
              <a:t>Promoción = Comunicación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5B142505-A2CC-6A8E-BBA6-EB10B0454E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3664" y="-479436"/>
            <a:ext cx="3695700" cy="27940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27A7290-7EF1-9BC0-33EB-32416DD3E78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3950" y="3996303"/>
            <a:ext cx="3033872" cy="437878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713180E-FD76-CF50-27A6-4A1BC6A5A63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64463" y="1612997"/>
            <a:ext cx="6411199" cy="5464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6199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7279A72-8A5C-A97D-5F69-DEEE8C3FD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5085156" cy="1956841"/>
          </a:xfrm>
        </p:spPr>
        <p:txBody>
          <a:bodyPr anchor="b">
            <a:normAutofit fontScale="90000"/>
          </a:bodyPr>
          <a:lstStyle/>
          <a:p>
            <a:r>
              <a:rPr lang="es-ES" sz="5400" dirty="0">
                <a:solidFill>
                  <a:schemeClr val="accent1"/>
                </a:solidFill>
                <a:latin typeface="Cooper Black" panose="0208090404030B020404" pitchFamily="18" charset="0"/>
              </a:rPr>
              <a:t>“Somos lo que comunicamos”</a:t>
            </a:r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927F1D4-9D24-CCF9-96E6-0658C6546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chemeClr val="accent3"/>
                </a:solidFill>
                <a:latin typeface="Cooper Black" panose="0208090404030B020404" pitchFamily="18" charset="0"/>
              </a:rPr>
              <a:t>San Franciso de Sales</a:t>
            </a:r>
          </a:p>
        </p:txBody>
      </p:sp>
      <p:pic>
        <p:nvPicPr>
          <p:cNvPr id="5" name="Marcador de contenido 4" descr="Imagen que contiene persona, texto, interior, foto&#10;&#10;El contenido generado por IA puede ser incorrecto.">
            <a:extLst>
              <a:ext uri="{FF2B5EF4-FFF2-40B4-BE49-F238E27FC236}">
                <a16:creationId xmlns:a16="http://schemas.microsoft.com/office/drawing/2014/main" id="{C0D01D40-F421-27B2-3F72-25C363693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-1" b="6532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F56E05D-2D80-7F38-65F3-A77A641231C2}"/>
              </a:ext>
            </a:extLst>
          </p:cNvPr>
          <p:cNvSpPr txBox="1"/>
          <p:nvPr/>
        </p:nvSpPr>
        <p:spPr>
          <a:xfrm>
            <a:off x="9529092" y="6657945"/>
            <a:ext cx="266290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ES" sz="700">
                <a:solidFill>
                  <a:srgbClr val="FFFFFF"/>
                </a:solidFill>
                <a:hlinkClick r:id="rId3" tooltip="https://devocionesdeestepa.blogspot.com/2012/06/san-francisco-de-sales-una-talla-en-san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ES" sz="700">
                <a:solidFill>
                  <a:srgbClr val="FFFFFF"/>
                </a:solidFill>
              </a:rPr>
              <a:t> de Autor desconocido está bajo licencia </a:t>
            </a:r>
            <a:r>
              <a:rPr lang="es-ES" sz="70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s-ES" sz="700">
              <a:solidFill>
                <a:srgbClr val="FFFFFF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2BCE7CD-4856-F51F-D2E6-00F62EB225A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046" y="4756039"/>
            <a:ext cx="4011935" cy="1901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3108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 hombre con la mano en la cabeza&#10;&#10;Descripción generada automáticamente con confianza baja">
            <a:extLst>
              <a:ext uri="{FF2B5EF4-FFF2-40B4-BE49-F238E27FC236}">
                <a16:creationId xmlns:a16="http://schemas.microsoft.com/office/drawing/2014/main" id="{8A317D3C-DCBA-42EC-94CB-075C8252B56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19891"/>
            <a:ext cx="12128500" cy="7066709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B4D5C56-06A3-4543-BC1A-B245DD2C238D}"/>
              </a:ext>
            </a:extLst>
          </p:cNvPr>
          <p:cNvSpPr txBox="1"/>
          <p:nvPr/>
        </p:nvSpPr>
        <p:spPr>
          <a:xfrm>
            <a:off x="3386776" y="4381988"/>
            <a:ext cx="61890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rgbClr val="000000"/>
                </a:solidFill>
                <a:latin typeface="Candara" panose="020E0502030303020204" pitchFamily="34" charset="0"/>
                <a:ea typeface="Calibri" panose="020F0502020204030204" pitchFamily="34" charset="0"/>
              </a:rPr>
              <a:t>“Comunicar bien nos ayuda a </a:t>
            </a:r>
            <a:r>
              <a:rPr lang="es-ES" sz="3600" dirty="0">
                <a:solidFill>
                  <a:srgbClr val="FF0000"/>
                </a:solidFill>
                <a:latin typeface="Candara" panose="020E0502030303020204" pitchFamily="34" charset="0"/>
                <a:ea typeface="Calibri" panose="020F0502020204030204" pitchFamily="34" charset="0"/>
              </a:rPr>
              <a:t>conocernos mejor</a:t>
            </a:r>
            <a:r>
              <a:rPr lang="es-ES" sz="3600" dirty="0">
                <a:solidFill>
                  <a:srgbClr val="000000"/>
                </a:solidFill>
                <a:latin typeface="Candara" panose="020E0502030303020204" pitchFamily="34" charset="0"/>
                <a:ea typeface="Calibri" panose="020F0502020204030204" pitchFamily="34" charset="0"/>
              </a:rPr>
              <a:t> entre nosotros, a </a:t>
            </a:r>
            <a:r>
              <a:rPr lang="es-ES" sz="3600" dirty="0">
                <a:solidFill>
                  <a:srgbClr val="FF0000"/>
                </a:solidFill>
                <a:latin typeface="Candara" panose="020E0502030303020204" pitchFamily="34" charset="0"/>
                <a:ea typeface="Calibri" panose="020F0502020204030204" pitchFamily="34" charset="0"/>
              </a:rPr>
              <a:t>estar más unidos”</a:t>
            </a:r>
            <a:r>
              <a:rPr lang="es-ES" sz="3600" dirty="0">
                <a:solidFill>
                  <a:srgbClr val="000000"/>
                </a:solidFill>
                <a:latin typeface="Candara" panose="020E0502030303020204" pitchFamily="34" charset="0"/>
                <a:ea typeface="Calibri" panose="020F0502020204030204" pitchFamily="34" charset="0"/>
              </a:rPr>
              <a:t>. </a:t>
            </a:r>
            <a:endParaRPr lang="es-ES" sz="36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0486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A269D-F4B8-3835-4E4A-16A6611B8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ADED9CF-5CA4-A769-531B-0F0999F696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81280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EF8A31B-5551-2C28-9539-AD43DF8B9F7A}"/>
              </a:ext>
            </a:extLst>
          </p:cNvPr>
          <p:cNvSpPr txBox="1"/>
          <p:nvPr/>
        </p:nvSpPr>
        <p:spPr>
          <a:xfrm>
            <a:off x="1178119" y="983717"/>
            <a:ext cx="39126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“</a:t>
            </a:r>
            <a:r>
              <a:rPr lang="es-ES" sz="36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Sean custodios de la memoria y constructores de la UNIDAD”</a:t>
            </a:r>
            <a:endParaRPr lang="es-ES" sz="3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1554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DC7A7F4-A008-10C1-D524-0A13434B1963}"/>
              </a:ext>
            </a:extLst>
          </p:cNvPr>
          <p:cNvSpPr txBox="1"/>
          <p:nvPr/>
        </p:nvSpPr>
        <p:spPr>
          <a:xfrm>
            <a:off x="2413001" y="2404498"/>
            <a:ext cx="77181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6000" dirty="0">
                <a:solidFill>
                  <a:srgbClr val="002060"/>
                </a:solidFill>
                <a:latin typeface="Cooper Black" panose="0208090404030B020404" pitchFamily="18" charset="0"/>
              </a:rPr>
              <a:t>Pero hay una 5 P… la más importante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475E523-75E9-07B7-8AEB-676C3F23232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40844"/>
            <a:ext cx="3776538" cy="179031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5461C1D-0F67-F5B6-0408-F3FB102D3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118415">
            <a:off x="-1648951" y="4339734"/>
            <a:ext cx="4518068" cy="200285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3887124-8F63-6F17-1015-7E794F6D38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1260" y="-457200"/>
            <a:ext cx="36957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942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50D87F87-A726-7505-418D-28A8CF1382C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9386" y="-39030"/>
            <a:ext cx="12330772" cy="693605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FF52232-5930-F76D-D1EB-FA864D51C9F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00286" y="0"/>
            <a:ext cx="7030486" cy="68580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E071062A-1D8E-011B-7730-A845D39C7AA6}"/>
              </a:ext>
            </a:extLst>
          </p:cNvPr>
          <p:cNvSpPr/>
          <p:nvPr/>
        </p:nvSpPr>
        <p:spPr>
          <a:xfrm>
            <a:off x="951502" y="3437638"/>
            <a:ext cx="56905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6000" b="0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LAS PERSONAS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2D42494-D784-88FE-58EB-AA000656114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0844"/>
            <a:ext cx="5737357" cy="271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7243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25668-8058-9027-65ED-1C4144552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5335484-C8C0-B6CF-6D9C-3A2C4CEAA3D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0505" y="810057"/>
            <a:ext cx="7237250" cy="604794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E701411-72DD-B07A-27BF-4A423D1C38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4641" y="47431"/>
            <a:ext cx="3714652" cy="176097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428DE47-4D4A-6E04-94C9-87093AA498D7}"/>
              </a:ext>
            </a:extLst>
          </p:cNvPr>
          <p:cNvSpPr txBox="1"/>
          <p:nvPr/>
        </p:nvSpPr>
        <p:spPr>
          <a:xfrm>
            <a:off x="1266109" y="1162076"/>
            <a:ext cx="4363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 err="1">
                <a:solidFill>
                  <a:schemeClr val="bg1"/>
                </a:solidFill>
                <a:latin typeface="DK Jalebi" panose="02000000000000000000" pitchFamily="2" charset="77"/>
              </a:rPr>
              <a:t>TitUlo</a:t>
            </a:r>
            <a:endParaRPr lang="es-CO" sz="3600" dirty="0">
              <a:solidFill>
                <a:schemeClr val="bg1"/>
              </a:solidFill>
              <a:latin typeface="DK Jalebi" panose="02000000000000000000" pitchFamily="2" charset="77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5D7FE15-A4FF-2337-658C-3E0A54319252}"/>
              </a:ext>
            </a:extLst>
          </p:cNvPr>
          <p:cNvSpPr/>
          <p:nvPr/>
        </p:nvSpPr>
        <p:spPr>
          <a:xfrm>
            <a:off x="3315188" y="1346624"/>
            <a:ext cx="56905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200" b="0" i="0" noProof="1">
                <a:solidFill>
                  <a:schemeClr val="accent3"/>
                </a:solidFill>
                <a:effectLst/>
                <a:latin typeface="Cooper Black" panose="0208090404030B020404" pitchFamily="18" charset="0"/>
              </a:rPr>
              <a:t> PARA</a:t>
            </a:r>
          </a:p>
          <a:p>
            <a:pPr algn="ctr"/>
            <a:r>
              <a:rPr lang="es-CO" sz="3200" b="0" i="0" noProof="1">
                <a:solidFill>
                  <a:schemeClr val="accent3"/>
                </a:solidFill>
                <a:effectLst/>
                <a:latin typeface="Cooper Black" panose="0208090404030B020404" pitchFamily="18" charset="0"/>
              </a:rPr>
              <a:t>PONER EN EL</a:t>
            </a:r>
          </a:p>
          <a:p>
            <a:pPr algn="ctr"/>
            <a:r>
              <a:rPr lang="es-CO" sz="3200" b="0" i="0" noProof="1">
                <a:solidFill>
                  <a:schemeClr val="accent3"/>
                </a:solidFill>
                <a:effectLst/>
                <a:latin typeface="Cooper Black" panose="0208090404030B020404" pitchFamily="18" charset="0"/>
              </a:rPr>
              <a:t> CENTRO…</a:t>
            </a:r>
          </a:p>
        </p:txBody>
      </p:sp>
    </p:spTree>
    <p:extLst>
      <p:ext uri="{BB962C8B-B14F-4D97-AF65-F5344CB8AC3E}">
        <p14:creationId xmlns:p14="http://schemas.microsoft.com/office/powerpoint/2010/main" val="1584390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9C776-9F26-E58C-AA7B-0CCAE6BA2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TENCIÓN">
            <a:hlinkClick r:id="" action="ppaction://media"/>
            <a:extLst>
              <a:ext uri="{FF2B5EF4-FFF2-40B4-BE49-F238E27FC236}">
                <a16:creationId xmlns:a16="http://schemas.microsoft.com/office/drawing/2014/main" id="{51953AE9-873E-295C-24C9-A588F6E4CCD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325724" cy="6933063"/>
          </a:xfr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87377A6-D3AA-DA45-AE3F-BE5108B4FB18}"/>
              </a:ext>
            </a:extLst>
          </p:cNvPr>
          <p:cNvSpPr txBox="1"/>
          <p:nvPr/>
        </p:nvSpPr>
        <p:spPr>
          <a:xfrm>
            <a:off x="2601226" y="4318379"/>
            <a:ext cx="5647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</a:rPr>
              <a:t>A cada niño</a:t>
            </a:r>
          </a:p>
        </p:txBody>
      </p:sp>
    </p:spTree>
    <p:extLst>
      <p:ext uri="{BB962C8B-B14F-4D97-AF65-F5344CB8AC3E}">
        <p14:creationId xmlns:p14="http://schemas.microsoft.com/office/powerpoint/2010/main" val="3130465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C34C0-EBC8-674C-7E96-7DD3489ED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familias">
            <a:hlinkClick r:id="" action="ppaction://media"/>
            <a:extLst>
              <a:ext uri="{FF2B5EF4-FFF2-40B4-BE49-F238E27FC236}">
                <a16:creationId xmlns:a16="http://schemas.microsoft.com/office/drawing/2014/main" id="{F69AC317-1EBC-199D-6721-D825329EDAF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249118" cy="689012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26ED7AB-2FF2-941E-CA31-D23AD8B48592}"/>
              </a:ext>
            </a:extLst>
          </p:cNvPr>
          <p:cNvSpPr txBox="1"/>
          <p:nvPr/>
        </p:nvSpPr>
        <p:spPr>
          <a:xfrm>
            <a:off x="2785470" y="5191836"/>
            <a:ext cx="78666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</a:rPr>
              <a:t>A cada familia</a:t>
            </a:r>
          </a:p>
        </p:txBody>
      </p:sp>
    </p:spTree>
    <p:extLst>
      <p:ext uri="{BB962C8B-B14F-4D97-AF65-F5344CB8AC3E}">
        <p14:creationId xmlns:p14="http://schemas.microsoft.com/office/powerpoint/2010/main" val="2828819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6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2C27A5-84BA-C0C4-8973-01CBBAF4E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9" name="Marcador de contenido 8" descr="Persona posando delante de una pared&#10;&#10;El contenido generado por IA puede ser incorrecto.">
            <a:extLst>
              <a:ext uri="{FF2B5EF4-FFF2-40B4-BE49-F238E27FC236}">
                <a16:creationId xmlns:a16="http://schemas.microsoft.com/office/drawing/2014/main" id="{B8108964-5D65-81A1-8889-476E8B2920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373970" cy="6960358"/>
          </a:xfrm>
        </p:spPr>
      </p:pic>
    </p:spTree>
    <p:extLst>
      <p:ext uri="{BB962C8B-B14F-4D97-AF65-F5344CB8AC3E}">
        <p14:creationId xmlns:p14="http://schemas.microsoft.com/office/powerpoint/2010/main" val="13370397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E377A-DC75-16CA-5F5C-3D1B461E2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4EBE5FB1-17EE-20C2-3081-2164FB4C4C43}"/>
              </a:ext>
            </a:extLst>
          </p:cNvPr>
          <p:cNvSpPr txBox="1"/>
          <p:nvPr/>
        </p:nvSpPr>
        <p:spPr>
          <a:xfrm>
            <a:off x="1387475" y="2474036"/>
            <a:ext cx="94170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</a:rPr>
              <a:t>“El mejor marketing es el que no parece marketing”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EBF3ED9-E4F3-A885-FF38-ACC5DD06BE5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40844"/>
            <a:ext cx="3776538" cy="179031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647F2C8-0767-5429-9913-D587502D86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118415">
            <a:off x="-1648951" y="4339734"/>
            <a:ext cx="4518068" cy="200285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4156DA8-E8BA-2D0A-0256-028D3B0E5D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1260" y="-457200"/>
            <a:ext cx="36957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2046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53E5A41-C3E4-A379-C1D5-D1A0E17E5F3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30772" cy="693605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7F822F1-84C0-8910-4182-9B98672EB289}"/>
              </a:ext>
            </a:extLst>
          </p:cNvPr>
          <p:cNvSpPr txBox="1"/>
          <p:nvPr/>
        </p:nvSpPr>
        <p:spPr>
          <a:xfrm>
            <a:off x="1539634" y="4000936"/>
            <a:ext cx="51116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8000" b="0" i="0" dirty="0">
                <a:solidFill>
                  <a:srgbClr val="183C6F"/>
                </a:solidFill>
                <a:effectLst/>
                <a:latin typeface="DK Jalebi" panose="02000000000000000000" pitchFamily="2" charset="77"/>
              </a:rPr>
              <a:t>¡</a:t>
            </a:r>
            <a:r>
              <a:rPr lang="es-CO" sz="8000" dirty="0">
                <a:solidFill>
                  <a:srgbClr val="183C6F"/>
                </a:solidFill>
                <a:latin typeface="DK Jalebi" panose="02000000000000000000" pitchFamily="2" charset="77"/>
              </a:rPr>
              <a:t>GRACIAS!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29F2567-F74F-95F4-C599-E4A29C217E64}"/>
              </a:ext>
            </a:extLst>
          </p:cNvPr>
          <p:cNvSpPr/>
          <p:nvPr/>
        </p:nvSpPr>
        <p:spPr>
          <a:xfrm>
            <a:off x="1376349" y="3731507"/>
            <a:ext cx="5047483" cy="97295"/>
          </a:xfrm>
          <a:prstGeom prst="rect">
            <a:avLst/>
          </a:prstGeom>
          <a:solidFill>
            <a:srgbClr val="183C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7DE4F8D-C9DD-63C1-0F13-4D2DA5E8FA7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919" y="5292092"/>
            <a:ext cx="5957185" cy="143890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533FB3B5-7ED6-6B05-64AE-EC4D90823C8D}"/>
              </a:ext>
            </a:extLst>
          </p:cNvPr>
          <p:cNvSpPr txBox="1"/>
          <p:nvPr/>
        </p:nvSpPr>
        <p:spPr>
          <a:xfrm>
            <a:off x="1376349" y="5619355"/>
            <a:ext cx="4191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solidFill>
                  <a:srgbClr val="183C6F"/>
                </a:solidFill>
                <a:latin typeface="DK Jalebi" panose="02000000000000000000" pitchFamily="2" charset="77"/>
              </a:rPr>
              <a:t>Dr. Víctor Núñez Fernández</a:t>
            </a:r>
          </a:p>
          <a:p>
            <a:pPr algn="ctr"/>
            <a:r>
              <a:rPr lang="es-CO" sz="2400" dirty="0">
                <a:solidFill>
                  <a:srgbClr val="183C6F"/>
                </a:solidFill>
                <a:latin typeface="DK Jalebi" panose="02000000000000000000" pitchFamily="2" charset="77"/>
              </a:rPr>
              <a:t>victor@schoolmarket.es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034B2ACD-661E-D96A-5126-8660EFBA74A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029" y="338647"/>
            <a:ext cx="7156994" cy="3392860"/>
          </a:xfrm>
          <a:prstGeom prst="rect">
            <a:avLst/>
          </a:prstGeom>
        </p:spPr>
      </p:pic>
      <p:pic>
        <p:nvPicPr>
          <p:cNvPr id="3" name="Imagen 2" descr="Código QR&#10;&#10;El contenido generado por IA puede ser incorrecto.">
            <a:extLst>
              <a:ext uri="{FF2B5EF4-FFF2-40B4-BE49-F238E27FC236}">
                <a16:creationId xmlns:a16="http://schemas.microsoft.com/office/drawing/2014/main" id="{A4007806-7DD4-AB9C-D145-D7328F0ABF8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981" r="18483"/>
          <a:stretch/>
        </p:blipFill>
        <p:spPr>
          <a:xfrm>
            <a:off x="8771827" y="3606799"/>
            <a:ext cx="2939126" cy="303617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8456A62-2892-02BE-6A5D-00EFFEEEB7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3240" y="338647"/>
            <a:ext cx="2697033" cy="381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0757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226</Words>
  <Application>Microsoft Office PowerPoint</Application>
  <PresentationFormat>Widescreen</PresentationFormat>
  <Paragraphs>46</Paragraphs>
  <Slides>32</Slides>
  <Notes>1</Notes>
  <HiddenSlides>0</HiddenSlides>
  <MMClips>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“Predicar siempre, predicar en todas partes”</vt:lpstr>
      <vt:lpstr>PowerPoint Presentation</vt:lpstr>
      <vt:lpstr>“Somos lo que comunicamos”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Mendez Wiches, Cristian Camilo</dc:creator>
  <cp:lastModifiedBy>Victor Nuñez</cp:lastModifiedBy>
  <cp:revision>6</cp:revision>
  <dcterms:created xsi:type="dcterms:W3CDTF">2025-03-10T20:45:32Z</dcterms:created>
  <dcterms:modified xsi:type="dcterms:W3CDTF">2025-06-06T16:51:02Z</dcterms:modified>
</cp:coreProperties>
</file>