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notesSlides/notesSlide1.xml" ContentType="application/vnd.openxmlformats-officedocument.presentationml.notesSlide+xml"/>
  <Override PartName="/ppt/media/media1.mp4" ContentType="video/unknown"/>
  <Override PartName="/ppt/media/image9.jpeg" ContentType="image/jpeg"/>
  <Override PartName="/ppt/media/image10.jpeg" ContentType="image/jpeg"/>
  <Override PartName="/ppt/media/image11.jpeg" ContentType="image/jpeg"/>
  <Override PartName="/ppt/media/image12.jpeg" ContentType="image/jpeg"/>
  <Override PartName="/ppt/media/media2.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1pPr>
    <a:lvl2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2pPr>
    <a:lvl3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3pPr>
    <a:lvl4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4pPr>
    <a:lvl5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5pPr>
    <a:lvl6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6pPr>
    <a:lvl7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7pPr>
    <a:lvl8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8pPr>
    <a:lvl9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b="def" i="def"/>
      <a:tcStyle>
        <a:tcBdr/>
        <a:fill>
          <a:solidFill>
            <a:srgbClr val="FCE9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2" name="Shape 152"/>
          <p:cNvSpPr/>
          <p:nvPr>
            <p:ph type="sldImg"/>
          </p:nvPr>
        </p:nvSpPr>
        <p:spPr>
          <a:xfrm>
            <a:off x="1143000" y="685800"/>
            <a:ext cx="4572000" cy="3429000"/>
          </a:xfrm>
          <a:prstGeom prst="rect">
            <a:avLst/>
          </a:prstGeom>
        </p:spPr>
        <p:txBody>
          <a:bodyPr/>
          <a:lstStyle/>
          <a:p>
            <a:pPr/>
          </a:p>
        </p:txBody>
      </p:sp>
      <p:sp>
        <p:nvSpPr>
          <p:cNvPr id="153" name="Shape 15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Shape 178"/>
          <p:cNvSpPr/>
          <p:nvPr>
            <p:ph type="sldImg"/>
          </p:nvPr>
        </p:nvSpPr>
        <p:spPr>
          <a:prstGeom prst="rect">
            <a:avLst/>
          </a:prstGeom>
        </p:spPr>
        <p:txBody>
          <a:bodyPr/>
          <a:lstStyle/>
          <a:p>
            <a:pPr/>
          </a:p>
        </p:txBody>
      </p:sp>
      <p:sp>
        <p:nvSpPr>
          <p:cNvPr id="179" name="Shape 179"/>
          <p:cNvSpPr/>
          <p:nvPr>
            <p:ph type="body" sz="quarter" idx="1"/>
          </p:nvPr>
        </p:nvSpPr>
        <p:spPr>
          <a:prstGeom prst="rect">
            <a:avLst/>
          </a:prstGeom>
        </p:spPr>
        <p:txBody>
          <a:bodyPr/>
          <a:lstStyle/>
          <a:p>
            <a:pPr/>
            <a:r>
              <a:t>Todo esto lo sabemos, ¿pero lo hacemos?, algunos quizá dirán lo intentamos, otros nuestro propósito es que sepan inglés, otros no tenemos tiempo, tenemos un programa que nos exige que la redacción y el examen es para tal día y hay que cumplirlo, no se trata de actividades sino de cultura de centro</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p:spTree>
      <p:nvGrpSpPr>
        <p:cNvPr id="1" name=""/>
        <p:cNvGrpSpPr/>
        <p:nvPr/>
      </p:nvGrpSpPr>
      <p:grpSpPr>
        <a:xfrm>
          <a:off x="0" y="0"/>
          <a:ext cx="0" cy="0"/>
          <a:chOff x="0" y="0"/>
          <a:chExt cx="0" cy="0"/>
        </a:xfrm>
      </p:grpSpPr>
      <p:sp>
        <p:nvSpPr>
          <p:cNvPr id="11" name="Texto del título"/>
          <p:cNvSpPr txBox="1"/>
          <p:nvPr>
            <p:ph type="title"/>
          </p:nvPr>
        </p:nvSpPr>
        <p:spPr>
          <a:xfrm>
            <a:off x="1778000" y="2298700"/>
            <a:ext cx="20828000" cy="4648200"/>
          </a:xfrm>
          <a:prstGeom prst="rect">
            <a:avLst/>
          </a:prstGeom>
        </p:spPr>
        <p:txBody>
          <a:bodyPr anchor="b"/>
          <a:lstStyle/>
          <a:p>
            <a:pPr/>
            <a:r>
              <a:t>Texto del título</a:t>
            </a:r>
          </a:p>
        </p:txBody>
      </p:sp>
      <p:sp>
        <p:nvSpPr>
          <p:cNvPr id="12" name="Nivel de texto 1…"/>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horizontal)">
    <p:spTree>
      <p:nvGrpSpPr>
        <p:cNvPr id="1" name=""/>
        <p:cNvGrpSpPr/>
        <p:nvPr/>
      </p:nvGrpSpPr>
      <p:grpSpPr>
        <a:xfrm>
          <a:off x="0" y="0"/>
          <a:ext cx="0" cy="0"/>
          <a:chOff x="0" y="0"/>
          <a:chExt cx="0" cy="0"/>
        </a:xfrm>
      </p:grpSpPr>
      <p:sp>
        <p:nvSpPr>
          <p:cNvPr id="20" name="Vista de la playa y el mar desde una duna de arena cubierta de hierba"/>
          <p:cNvSpPr/>
          <p:nvPr>
            <p:ph type="pic" idx="21"/>
          </p:nvPr>
        </p:nvSpPr>
        <p:spPr>
          <a:xfrm>
            <a:off x="3125966" y="-393700"/>
            <a:ext cx="18135605" cy="12090400"/>
          </a:xfrm>
          <a:prstGeom prst="rect">
            <a:avLst/>
          </a:prstGeom>
        </p:spPr>
        <p:txBody>
          <a:bodyPr lIns="91439" tIns="45719" rIns="91439" bIns="45719" anchor="t">
            <a:noAutofit/>
          </a:bodyPr>
          <a:lstStyle/>
          <a:p>
            <a:pPr/>
          </a:p>
        </p:txBody>
      </p:sp>
      <p:sp>
        <p:nvSpPr>
          <p:cNvPr id="21" name="Texto del título"/>
          <p:cNvSpPr txBox="1"/>
          <p:nvPr>
            <p:ph type="title"/>
          </p:nvPr>
        </p:nvSpPr>
        <p:spPr>
          <a:xfrm>
            <a:off x="635000" y="9512300"/>
            <a:ext cx="23114000" cy="2006600"/>
          </a:xfrm>
          <a:prstGeom prst="rect">
            <a:avLst/>
          </a:prstGeom>
        </p:spPr>
        <p:txBody>
          <a:bodyPr anchor="b"/>
          <a:lstStyle/>
          <a:p>
            <a:pPr/>
            <a:r>
              <a:t>Texto del título</a:t>
            </a:r>
          </a:p>
        </p:txBody>
      </p:sp>
      <p:sp>
        <p:nvSpPr>
          <p:cNvPr id="22" name="Nivel de texto 1…"/>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Nivel de texto 1</a:t>
            </a:r>
          </a:p>
          <a:p>
            <a:pPr lvl="1"/>
            <a:r>
              <a:t>Nivel de texto 2</a:t>
            </a:r>
          </a:p>
          <a:p>
            <a:pPr lvl="2"/>
            <a:r>
              <a:t>Nivel de texto 3</a:t>
            </a:r>
          </a:p>
          <a:p>
            <a:pPr lvl="3"/>
            <a:r>
              <a:t>Nivel de texto 4</a:t>
            </a:r>
          </a:p>
          <a:p>
            <a:pPr lvl="4"/>
            <a:r>
              <a:t>Nivel de texto 5</a:t>
            </a:r>
          </a:p>
        </p:txBody>
      </p:sp>
      <p:sp>
        <p:nvSpPr>
          <p:cNvPr id="2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centro)">
    <p:spTree>
      <p:nvGrpSpPr>
        <p:cNvPr id="1" name=""/>
        <p:cNvGrpSpPr/>
        <p:nvPr/>
      </p:nvGrpSpPr>
      <p:grpSpPr>
        <a:xfrm>
          <a:off x="0" y="0"/>
          <a:ext cx="0" cy="0"/>
          <a:chOff x="0" y="0"/>
          <a:chExt cx="0" cy="0"/>
        </a:xfrm>
      </p:grpSpPr>
      <p:sp>
        <p:nvSpPr>
          <p:cNvPr id="30" name="Texto del título"/>
          <p:cNvSpPr txBox="1"/>
          <p:nvPr>
            <p:ph type="title"/>
          </p:nvPr>
        </p:nvSpPr>
        <p:spPr>
          <a:xfrm>
            <a:off x="1778000" y="4533900"/>
            <a:ext cx="20828000" cy="4648200"/>
          </a:xfrm>
          <a:prstGeom prst="rect">
            <a:avLst/>
          </a:prstGeom>
        </p:spPr>
        <p:txBody>
          <a:bodyPr/>
          <a:lstStyle/>
          <a:p>
            <a:pPr/>
            <a:r>
              <a:t>Texto del título</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vertical)">
    <p:spTree>
      <p:nvGrpSpPr>
        <p:cNvPr id="1" name=""/>
        <p:cNvGrpSpPr/>
        <p:nvPr/>
      </p:nvGrpSpPr>
      <p:grpSpPr>
        <a:xfrm>
          <a:off x="0" y="0"/>
          <a:ext cx="0" cy="0"/>
          <a:chOff x="0" y="0"/>
          <a:chExt cx="0" cy="0"/>
        </a:xfrm>
      </p:grpSpPr>
      <p:sp>
        <p:nvSpPr>
          <p:cNvPr id="38" name="Garza volando bajo en una playa con una pequeña valla en primer plano"/>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exto del título"/>
          <p:cNvSpPr txBox="1"/>
          <p:nvPr>
            <p:ph type="title"/>
          </p:nvPr>
        </p:nvSpPr>
        <p:spPr>
          <a:xfrm>
            <a:off x="1651000" y="952500"/>
            <a:ext cx="10223500" cy="5549900"/>
          </a:xfrm>
          <a:prstGeom prst="rect">
            <a:avLst/>
          </a:prstGeom>
        </p:spPr>
        <p:txBody>
          <a:bodyPr anchor="b"/>
          <a:lstStyle>
            <a:lvl1pPr>
              <a:defRPr sz="8400"/>
            </a:lvl1pPr>
          </a:lstStyle>
          <a:p>
            <a:pPr/>
            <a:r>
              <a:t>Texto del título</a:t>
            </a:r>
          </a:p>
        </p:txBody>
      </p:sp>
      <p:sp>
        <p:nvSpPr>
          <p:cNvPr id="40" name="Nivel de texto 1…"/>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Nivel de texto 1</a:t>
            </a:r>
          </a:p>
          <a:p>
            <a:pPr lvl="1"/>
            <a:r>
              <a:t>Nivel de texto 2</a:t>
            </a:r>
          </a:p>
          <a:p>
            <a:pPr lvl="2"/>
            <a:r>
              <a:t>Nivel de texto 3</a:t>
            </a:r>
          </a:p>
          <a:p>
            <a:pPr lvl="3"/>
            <a:r>
              <a:t>Nivel de texto 4</a:t>
            </a:r>
          </a:p>
          <a:p>
            <a:pPr lvl="4"/>
            <a:r>
              <a:t>Nivel de texto 5</a:t>
            </a:r>
          </a:p>
        </p:txBody>
      </p:sp>
      <p:sp>
        <p:nvSpPr>
          <p:cNvPr id="4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arriba)">
    <p:spTree>
      <p:nvGrpSpPr>
        <p:cNvPr id="1" name=""/>
        <p:cNvGrpSpPr/>
        <p:nvPr/>
      </p:nvGrpSpPr>
      <p:grpSpPr>
        <a:xfrm>
          <a:off x="0" y="0"/>
          <a:ext cx="0" cy="0"/>
          <a:chOff x="0" y="0"/>
          <a:chExt cx="0" cy="0"/>
        </a:xfrm>
      </p:grpSpPr>
      <p:sp>
        <p:nvSpPr>
          <p:cNvPr id="48" name="Texto del título"/>
          <p:cNvSpPr txBox="1"/>
          <p:nvPr>
            <p:ph type="title"/>
          </p:nvPr>
        </p:nvSpPr>
        <p:spPr>
          <a:prstGeom prst="rect">
            <a:avLst/>
          </a:prstGeom>
        </p:spPr>
        <p:txBody>
          <a:bodyPr/>
          <a:lstStyle/>
          <a:p>
            <a:pPr/>
            <a:r>
              <a:t>Texto del título</a:t>
            </a:r>
          </a:p>
        </p:txBody>
      </p:sp>
      <p:sp>
        <p:nvSpPr>
          <p:cNvPr id="4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56" name="Texto del título"/>
          <p:cNvSpPr txBox="1"/>
          <p:nvPr>
            <p:ph type="title"/>
          </p:nvPr>
        </p:nvSpPr>
        <p:spPr>
          <a:prstGeom prst="rect">
            <a:avLst/>
          </a:prstGeom>
        </p:spPr>
        <p:txBody>
          <a:bodyPr/>
          <a:lstStyle/>
          <a:p>
            <a:pPr/>
            <a:r>
              <a:t>Texto del título</a:t>
            </a:r>
          </a:p>
        </p:txBody>
      </p:sp>
      <p:sp>
        <p:nvSpPr>
          <p:cNvPr id="57"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5" name="Camino de arena entre dos colinas que lleva al mar"/>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exto del título"/>
          <p:cNvSpPr txBox="1"/>
          <p:nvPr>
            <p:ph type="title"/>
          </p:nvPr>
        </p:nvSpPr>
        <p:spPr>
          <a:prstGeom prst="rect">
            <a:avLst/>
          </a:prstGeom>
        </p:spPr>
        <p:txBody>
          <a:bodyPr/>
          <a:lstStyle/>
          <a:p>
            <a:pPr/>
            <a:r>
              <a:t>Texto del título</a:t>
            </a:r>
          </a:p>
        </p:txBody>
      </p:sp>
      <p:sp>
        <p:nvSpPr>
          <p:cNvPr id="67" name="Nivel de texto 1…"/>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vídeo pequeño">
    <p:spTree>
      <p:nvGrpSpPr>
        <p:cNvPr id="1" name=""/>
        <p:cNvGrpSpPr/>
        <p:nvPr/>
      </p:nvGrpSpPr>
      <p:grpSpPr>
        <a:xfrm>
          <a:off x="0" y="0"/>
          <a:ext cx="0" cy="0"/>
          <a:chOff x="0" y="0"/>
          <a:chExt cx="0" cy="0"/>
        </a:xfrm>
      </p:grpSpPr>
      <p:sp>
        <p:nvSpPr>
          <p:cNvPr id="75" name="Texto del título"/>
          <p:cNvSpPr txBox="1"/>
          <p:nvPr>
            <p:ph type="title"/>
          </p:nvPr>
        </p:nvSpPr>
        <p:spPr>
          <a:prstGeom prst="rect">
            <a:avLst/>
          </a:prstGeom>
        </p:spPr>
        <p:txBody>
          <a:bodyPr/>
          <a:lstStyle/>
          <a:p>
            <a:pPr/>
            <a:r>
              <a:t>Texto del título</a:t>
            </a:r>
          </a:p>
        </p:txBody>
      </p:sp>
      <p:sp>
        <p:nvSpPr>
          <p:cNvPr id="76" name="Nivel de texto 1…"/>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Nivel de texto 1</a:t>
            </a:r>
          </a:p>
          <a:p>
            <a:pPr lvl="1"/>
            <a:r>
              <a:t>Nivel de texto 2</a:t>
            </a:r>
          </a:p>
          <a:p>
            <a:pPr lvl="2"/>
            <a:r>
              <a:t>Nivel de texto 3</a:t>
            </a:r>
          </a:p>
          <a:p>
            <a:pPr lvl="3"/>
            <a:r>
              <a:t>Nivel de texto 4</a:t>
            </a:r>
          </a:p>
          <a:p>
            <a:pPr lvl="4"/>
            <a:r>
              <a:t>Nivel de texto 5</a:t>
            </a:r>
          </a:p>
        </p:txBody>
      </p:sp>
      <p:sp>
        <p:nvSpPr>
          <p:cNvPr id="7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vídeo grande">
    <p:spTree>
      <p:nvGrpSpPr>
        <p:cNvPr id="1" name=""/>
        <p:cNvGrpSpPr/>
        <p:nvPr/>
      </p:nvGrpSpPr>
      <p:grpSpPr>
        <a:xfrm>
          <a:off x="0" y="0"/>
          <a:ext cx="0" cy="0"/>
          <a:chOff x="0" y="0"/>
          <a:chExt cx="0" cy="0"/>
        </a:xfrm>
      </p:grpSpPr>
      <p:sp>
        <p:nvSpPr>
          <p:cNvPr id="84" name="Texto del título"/>
          <p:cNvSpPr txBox="1"/>
          <p:nvPr>
            <p:ph type="title"/>
          </p:nvPr>
        </p:nvSpPr>
        <p:spPr>
          <a:prstGeom prst="rect">
            <a:avLst/>
          </a:prstGeom>
        </p:spPr>
        <p:txBody>
          <a:bodyPr/>
          <a:lstStyle/>
          <a:p>
            <a:pPr/>
            <a:r>
              <a:t>Texto del título</a:t>
            </a:r>
          </a:p>
        </p:txBody>
      </p:sp>
      <p:sp>
        <p:nvSpPr>
          <p:cNvPr id="85" name="Nivel de texto 1…"/>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Nivel de texto 1</a:t>
            </a:r>
          </a:p>
          <a:p>
            <a:pPr lvl="1"/>
            <a:r>
              <a:t>Nivel de texto 2</a:t>
            </a:r>
          </a:p>
          <a:p>
            <a:pPr lvl="2"/>
            <a:r>
              <a:t>Nivel de texto 3</a:t>
            </a:r>
          </a:p>
          <a:p>
            <a:pPr lvl="3"/>
            <a:r>
              <a:t>Nivel de texto 4</a:t>
            </a:r>
          </a:p>
          <a:p>
            <a:pPr lvl="4"/>
            <a:r>
              <a:t>Nivel de texto 5</a:t>
            </a:r>
          </a:p>
        </p:txBody>
      </p:sp>
      <p:sp>
        <p:nvSpPr>
          <p:cNvPr id="8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93" name="Nivel de texto 1…"/>
          <p:cNvSpPr txBox="1"/>
          <p:nvPr>
            <p:ph type="body" idx="1"/>
          </p:nvPr>
        </p:nvSpPr>
        <p:spPr>
          <a:xfrm>
            <a:off x="1689100" y="1778000"/>
            <a:ext cx="21005800" cy="10160000"/>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9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101" name="Camino de arena entre dos colinas que lleva al mar"/>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102" name="Garza volando bajo en una playa con una pequeña valla en primer plano"/>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103" name="Vista de la playa y el mar desde una duna de arena cubierta de hierba"/>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10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111" name="Nivel de texto 1…"/>
          <p:cNvSpPr txBox="1"/>
          <p:nvPr>
            <p:ph type="body" sz="quarter" idx="1"/>
          </p:nvPr>
        </p:nvSpPr>
        <p:spPr>
          <a:xfrm>
            <a:off x="2387600" y="8953500"/>
            <a:ext cx="19621500" cy="585521"/>
          </a:xfrm>
          <a:prstGeom prst="rect">
            <a:avLst/>
          </a:prstGeom>
        </p:spPr>
        <p:txBody>
          <a:bodyPr anchor="t"/>
          <a:lstStyle>
            <a:lvl1pPr marL="0" indent="0" algn="ctr">
              <a:spcBef>
                <a:spcPts val="0"/>
              </a:spcBef>
              <a:buSzTx/>
              <a:buNone/>
              <a:defRPr i="1" sz="3200"/>
            </a:lvl1pPr>
            <a:lvl2pPr marL="1025768" indent="-390768" algn="ctr">
              <a:spcBef>
                <a:spcPts val="0"/>
              </a:spcBef>
              <a:defRPr i="1" sz="3200"/>
            </a:lvl2pPr>
            <a:lvl3pPr marL="1660768" indent="-390768" algn="ctr">
              <a:spcBef>
                <a:spcPts val="0"/>
              </a:spcBef>
              <a:defRPr i="1" sz="3200"/>
            </a:lvl3pPr>
            <a:lvl4pPr marL="2295768" indent="-390768" algn="ctr">
              <a:spcBef>
                <a:spcPts val="0"/>
              </a:spcBef>
              <a:defRPr i="1" sz="3200"/>
            </a:lvl4pPr>
            <a:lvl5pPr marL="2930768" indent="-390768" algn="ctr">
              <a:spcBef>
                <a:spcPts val="0"/>
              </a:spcBef>
              <a:defRPr i="1" sz="3200"/>
            </a:lvl5pPr>
          </a:lstStyle>
          <a:p>
            <a:pPr/>
            <a:r>
              <a:t>Nivel de texto 1</a:t>
            </a:r>
          </a:p>
          <a:p>
            <a:pPr lvl="1"/>
            <a:r>
              <a:t>Nivel de texto 2</a:t>
            </a:r>
          </a:p>
          <a:p>
            <a:pPr lvl="2"/>
            <a:r>
              <a:t>Nivel de texto 3</a:t>
            </a:r>
          </a:p>
          <a:p>
            <a:pPr lvl="3"/>
            <a:r>
              <a:t>Nivel de texto 4</a:t>
            </a:r>
          </a:p>
          <a:p>
            <a:pPr lvl="4"/>
            <a:r>
              <a:t>Nivel de texto 5</a:t>
            </a:r>
          </a:p>
        </p:txBody>
      </p:sp>
      <p:sp>
        <p:nvSpPr>
          <p:cNvPr id="112" name="“Escribe una cita aquí”"/>
          <p:cNvSpPr txBox="1"/>
          <p:nvPr>
            <p:ph type="body" sz="quarter" idx="21"/>
          </p:nvPr>
        </p:nvSpPr>
        <p:spPr>
          <a:xfrm>
            <a:off x="2387600" y="6076950"/>
            <a:ext cx="19621500" cy="825500"/>
          </a:xfrm>
          <a:prstGeom prst="rect">
            <a:avLst/>
          </a:prstGeom>
        </p:spPr>
        <p:txBody>
          <a:bodyPr/>
          <a:lstStyle/>
          <a:p>
            <a:pPr/>
          </a:p>
        </p:txBody>
      </p:sp>
      <p:sp>
        <p:nvSpPr>
          <p:cNvPr id="1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20" name="Vista de la playa y el mar desde una duna de arena cubierta de hierba"/>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2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2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apositiva de título">
    <p:spTree>
      <p:nvGrpSpPr>
        <p:cNvPr id="1" name=""/>
        <p:cNvGrpSpPr/>
        <p:nvPr/>
      </p:nvGrpSpPr>
      <p:grpSpPr>
        <a:xfrm>
          <a:off x="0" y="0"/>
          <a:ext cx="0" cy="0"/>
          <a:chOff x="0" y="0"/>
          <a:chExt cx="0" cy="0"/>
        </a:xfrm>
      </p:grpSpPr>
      <p:sp>
        <p:nvSpPr>
          <p:cNvPr id="135" name="Texto del título"/>
          <p:cNvSpPr txBox="1"/>
          <p:nvPr>
            <p:ph type="title"/>
          </p:nvPr>
        </p:nvSpPr>
        <p:spPr>
          <a:xfrm>
            <a:off x="3048000" y="2244725"/>
            <a:ext cx="18288000" cy="4775202"/>
          </a:xfrm>
          <a:prstGeom prst="rect">
            <a:avLst/>
          </a:prstGeom>
        </p:spPr>
        <p:txBody>
          <a:bodyPr lIns="91437" tIns="91437" rIns="91437" bIns="91437" anchor="b"/>
          <a:lstStyle>
            <a:lvl1pPr defTabSz="1828800">
              <a:lnSpc>
                <a:spcPct val="90000"/>
              </a:lnSpc>
              <a:defRPr sz="12000">
                <a:latin typeface="Aptos Display"/>
                <a:ea typeface="Aptos Display"/>
                <a:cs typeface="Aptos Display"/>
                <a:sym typeface="Aptos Display"/>
              </a:defRPr>
            </a:lvl1pPr>
          </a:lstStyle>
          <a:p>
            <a:pPr/>
            <a:r>
              <a:t>Texto del título</a:t>
            </a:r>
          </a:p>
        </p:txBody>
      </p:sp>
      <p:sp>
        <p:nvSpPr>
          <p:cNvPr id="136" name="Nivel de texto 1…"/>
          <p:cNvSpPr txBox="1"/>
          <p:nvPr>
            <p:ph type="body" sz="quarter" idx="1"/>
          </p:nvPr>
        </p:nvSpPr>
        <p:spPr>
          <a:xfrm>
            <a:off x="3048000" y="7204075"/>
            <a:ext cx="18288000" cy="3311525"/>
          </a:xfrm>
          <a:prstGeom prst="rect">
            <a:avLst/>
          </a:prstGeom>
        </p:spPr>
        <p:txBody>
          <a:bodyPr lIns="91437" tIns="91437" rIns="91437" bIns="91437" anchor="t"/>
          <a:lstStyle>
            <a:lvl1pPr marL="0" indent="0" algn="ctr" defTabSz="1828800">
              <a:lnSpc>
                <a:spcPct val="90000"/>
              </a:lnSpc>
              <a:spcBef>
                <a:spcPts val="2000"/>
              </a:spcBef>
              <a:buSzTx/>
              <a:buNone/>
              <a:defRPr>
                <a:latin typeface="Aptos"/>
                <a:ea typeface="Aptos"/>
                <a:cs typeface="Aptos"/>
                <a:sym typeface="Aptos"/>
              </a:defRPr>
            </a:lvl1pPr>
            <a:lvl2pPr marL="0" indent="0" algn="ctr" defTabSz="1828800">
              <a:lnSpc>
                <a:spcPct val="90000"/>
              </a:lnSpc>
              <a:spcBef>
                <a:spcPts val="2000"/>
              </a:spcBef>
              <a:buSzTx/>
              <a:buNone/>
              <a:defRPr>
                <a:latin typeface="Aptos"/>
                <a:ea typeface="Aptos"/>
                <a:cs typeface="Aptos"/>
                <a:sym typeface="Aptos"/>
              </a:defRPr>
            </a:lvl2pPr>
            <a:lvl3pPr marL="0" indent="0" algn="ctr" defTabSz="1828800">
              <a:lnSpc>
                <a:spcPct val="90000"/>
              </a:lnSpc>
              <a:spcBef>
                <a:spcPts val="2000"/>
              </a:spcBef>
              <a:buSzTx/>
              <a:buNone/>
              <a:defRPr>
                <a:latin typeface="Aptos"/>
                <a:ea typeface="Aptos"/>
                <a:cs typeface="Aptos"/>
                <a:sym typeface="Aptos"/>
              </a:defRPr>
            </a:lvl3pPr>
            <a:lvl4pPr marL="0" indent="0" algn="ctr" defTabSz="1828800">
              <a:lnSpc>
                <a:spcPct val="90000"/>
              </a:lnSpc>
              <a:spcBef>
                <a:spcPts val="2000"/>
              </a:spcBef>
              <a:buSzTx/>
              <a:buNone/>
              <a:defRPr>
                <a:latin typeface="Aptos"/>
                <a:ea typeface="Aptos"/>
                <a:cs typeface="Aptos"/>
                <a:sym typeface="Aptos"/>
              </a:defRPr>
            </a:lvl4pPr>
            <a:lvl5pPr marL="0" indent="0" algn="ctr" defTabSz="1828800">
              <a:lnSpc>
                <a:spcPct val="90000"/>
              </a:lnSpc>
              <a:spcBef>
                <a:spcPts val="2000"/>
              </a:spcBef>
              <a:buSzTx/>
              <a:buNone/>
              <a:defRPr>
                <a:latin typeface="Aptos"/>
                <a:ea typeface="Aptos"/>
                <a:cs typeface="Aptos"/>
                <a:sym typeface="Aptos"/>
              </a:defRPr>
            </a:lvl5pPr>
          </a:lstStyle>
          <a:p>
            <a:pPr/>
            <a:r>
              <a:t>Nivel de texto 1</a:t>
            </a:r>
          </a:p>
          <a:p>
            <a:pPr lvl="1"/>
            <a:r>
              <a:t>Nivel de texto 2</a:t>
            </a:r>
          </a:p>
          <a:p>
            <a:pPr lvl="2"/>
            <a:r>
              <a:t>Nivel de texto 3</a:t>
            </a:r>
          </a:p>
          <a:p>
            <a:pPr lvl="3"/>
            <a:r>
              <a:t>Nivel de texto 4</a:t>
            </a:r>
          </a:p>
          <a:p>
            <a:pPr lvl="4"/>
            <a:r>
              <a:t>Nivel de texto 5</a:t>
            </a:r>
          </a:p>
        </p:txBody>
      </p:sp>
      <p:sp>
        <p:nvSpPr>
          <p:cNvPr id="137" name="Número de diapositiva"/>
          <p:cNvSpPr txBox="1"/>
          <p:nvPr>
            <p:ph type="sldNum" sz="quarter" idx="2"/>
          </p:nvPr>
        </p:nvSpPr>
        <p:spPr>
          <a:xfrm>
            <a:off x="22172993" y="12802236"/>
            <a:ext cx="534608" cy="551177"/>
          </a:xfrm>
          <a:prstGeom prst="rect">
            <a:avLst/>
          </a:prstGeom>
        </p:spPr>
        <p:txBody>
          <a:bodyPr lIns="91437" tIns="91437" rIns="91437" bIns="91437" anchor="ctr"/>
          <a:lstStyle>
            <a:lvl1pPr algn="r" defTabSz="1828800">
              <a:defRPr>
                <a:solidFill>
                  <a:srgbClr val="757575"/>
                </a:solidFill>
                <a:latin typeface="Aptos"/>
                <a:ea typeface="Aptos"/>
                <a:cs typeface="Aptos"/>
                <a:sym typeface="Apto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144" name="Texto del título"/>
          <p:cNvSpPr txBox="1"/>
          <p:nvPr>
            <p:ph type="title"/>
          </p:nvPr>
        </p:nvSpPr>
        <p:spPr>
          <a:xfrm>
            <a:off x="1676400" y="730250"/>
            <a:ext cx="21031200" cy="2651126"/>
          </a:xfrm>
          <a:prstGeom prst="rect">
            <a:avLst/>
          </a:prstGeom>
        </p:spPr>
        <p:txBody>
          <a:bodyPr lIns="91437" tIns="91437" rIns="91437" bIns="91437"/>
          <a:lstStyle>
            <a:lvl1pPr algn="l" defTabSz="1828800">
              <a:lnSpc>
                <a:spcPct val="90000"/>
              </a:lnSpc>
              <a:defRPr sz="8800">
                <a:latin typeface="Aptos Display"/>
                <a:ea typeface="Aptos Display"/>
                <a:cs typeface="Aptos Display"/>
                <a:sym typeface="Aptos Display"/>
              </a:defRPr>
            </a:lvl1pPr>
          </a:lstStyle>
          <a:p>
            <a:pPr/>
            <a:r>
              <a:t>Texto del título</a:t>
            </a:r>
          </a:p>
        </p:txBody>
      </p:sp>
      <p:sp>
        <p:nvSpPr>
          <p:cNvPr id="145" name="Nivel de texto 1…"/>
          <p:cNvSpPr txBox="1"/>
          <p:nvPr>
            <p:ph type="body" idx="1"/>
          </p:nvPr>
        </p:nvSpPr>
        <p:spPr>
          <a:xfrm>
            <a:off x="1676400" y="3651250"/>
            <a:ext cx="21031200" cy="8702676"/>
          </a:xfrm>
          <a:prstGeom prst="rect">
            <a:avLst/>
          </a:prstGeom>
        </p:spPr>
        <p:txBody>
          <a:bodyPr lIns="91437" tIns="91437" rIns="91437" bIns="91437"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vl2pPr marL="990600" indent="-533400" defTabSz="1828800">
              <a:lnSpc>
                <a:spcPct val="90000"/>
              </a:lnSpc>
              <a:spcBef>
                <a:spcPts val="2000"/>
              </a:spcBef>
              <a:buSzPct val="100000"/>
              <a:buFont typeface="Arial"/>
              <a:defRPr sz="5600">
                <a:latin typeface="Aptos"/>
                <a:ea typeface="Aptos"/>
                <a:cs typeface="Aptos"/>
                <a:sym typeface="Aptos"/>
              </a:defRPr>
            </a:lvl2pPr>
            <a:lvl3pPr marL="1554477" indent="-640077" defTabSz="1828800">
              <a:lnSpc>
                <a:spcPct val="90000"/>
              </a:lnSpc>
              <a:spcBef>
                <a:spcPts val="2000"/>
              </a:spcBef>
              <a:buSzPct val="100000"/>
              <a:buFont typeface="Arial"/>
              <a:defRPr sz="5600">
                <a:latin typeface="Aptos"/>
                <a:ea typeface="Aptos"/>
                <a:cs typeface="Aptos"/>
                <a:sym typeface="Aptos"/>
              </a:defRPr>
            </a:lvl3pPr>
            <a:lvl4pPr marL="2082800" indent="-711200" defTabSz="1828800">
              <a:lnSpc>
                <a:spcPct val="90000"/>
              </a:lnSpc>
              <a:spcBef>
                <a:spcPts val="2000"/>
              </a:spcBef>
              <a:buSzPct val="100000"/>
              <a:buFont typeface="Arial"/>
              <a:defRPr sz="5600">
                <a:latin typeface="Aptos"/>
                <a:ea typeface="Aptos"/>
                <a:cs typeface="Aptos"/>
                <a:sym typeface="Aptos"/>
              </a:defRPr>
            </a:lvl4pPr>
            <a:lvl5pPr marL="2540000" indent="-711200" defTabSz="1828800">
              <a:lnSpc>
                <a:spcPct val="90000"/>
              </a:lnSpc>
              <a:spcBef>
                <a:spcPts val="2000"/>
              </a:spcBef>
              <a:buSzPct val="100000"/>
              <a:buFont typeface="Arial"/>
              <a:defRPr sz="5600">
                <a:latin typeface="Aptos"/>
                <a:ea typeface="Aptos"/>
                <a:cs typeface="Aptos"/>
                <a:sym typeface="Aptos"/>
              </a:defRPr>
            </a:lvl5pPr>
          </a:lstStyle>
          <a:p>
            <a:pPr/>
            <a:r>
              <a:t>Nivel de texto 1</a:t>
            </a:r>
          </a:p>
          <a:p>
            <a:pPr lvl="1"/>
            <a:r>
              <a:t>Nivel de texto 2</a:t>
            </a:r>
          </a:p>
          <a:p>
            <a:pPr lvl="2"/>
            <a:r>
              <a:t>Nivel de texto 3</a:t>
            </a:r>
          </a:p>
          <a:p>
            <a:pPr lvl="3"/>
            <a:r>
              <a:t>Nivel de texto 4</a:t>
            </a:r>
          </a:p>
          <a:p>
            <a:pPr lvl="4"/>
            <a:r>
              <a:t>Nivel de texto 5</a:t>
            </a:r>
          </a:p>
        </p:txBody>
      </p:sp>
      <p:sp>
        <p:nvSpPr>
          <p:cNvPr id="146" name="Número de diapositiva"/>
          <p:cNvSpPr txBox="1"/>
          <p:nvPr>
            <p:ph type="sldNum" sz="quarter" idx="2"/>
          </p:nvPr>
        </p:nvSpPr>
        <p:spPr>
          <a:xfrm>
            <a:off x="22172993" y="12802236"/>
            <a:ext cx="534608" cy="551177"/>
          </a:xfrm>
          <a:prstGeom prst="rect">
            <a:avLst/>
          </a:prstGeom>
        </p:spPr>
        <p:txBody>
          <a:bodyPr lIns="91437" tIns="91437" rIns="91437" bIns="91437" anchor="ctr"/>
          <a:lstStyle>
            <a:lvl1pPr algn="r" defTabSz="1828800">
              <a:defRPr>
                <a:solidFill>
                  <a:srgbClr val="757575"/>
                </a:solidFill>
                <a:latin typeface="Aptos"/>
                <a:ea typeface="Aptos"/>
                <a:cs typeface="Aptos"/>
                <a:sym typeface="Apto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o del título"/>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Texto del título</a:t>
            </a:r>
          </a:p>
        </p:txBody>
      </p:sp>
      <p:sp>
        <p:nvSpPr>
          <p:cNvPr id="3" name="Nivel de texto 1…"/>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5pPr>
      <a:lvl6pPr marL="3761152" marR="0" indent="-586152"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6pPr>
      <a:lvl7pPr marL="4396152" marR="0" indent="-586152"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7pPr>
      <a:lvl8pPr marL="5031152" marR="0" indent="-586152"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8pPr>
      <a:lvl9pPr marL="5666152" marR="0" indent="-586152"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video" Target="../media/media1.mp4"/><Relationship Id="rId9" Type="http://schemas.microsoft.com/office/2007/relationships/media" Target="../media/media1.mp4"/><Relationship Id="rId10"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video" Target="../media/media2.mp4"/><Relationship Id="rId7" Type="http://schemas.microsoft.com/office/2007/relationships/media" Target="../media/media2.mp4"/><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IX ENCUENTRO PASTORAL CIEC .001.jpeg" descr="IX ENCUENTRO PASTORAL CIEC .001.jpeg"/>
          <p:cNvPicPr>
            <a:picLocks noChangeAspect="1"/>
          </p:cNvPicPr>
          <p:nvPr/>
        </p:nvPicPr>
        <p:blipFill>
          <a:blip r:embed="rId2">
            <a:extLst/>
          </a:blip>
          <a:stretch>
            <a:fillRect/>
          </a:stretch>
        </p:blipFill>
        <p:spPr>
          <a:xfrm>
            <a:off x="-38181" y="-32612"/>
            <a:ext cx="24460363" cy="1375895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IX ENCUENTRO PASTORAL CIEC .002.jpeg" descr="IX ENCUENTRO PASTORAL CIEC .002.jpeg"/>
          <p:cNvPicPr>
            <a:picLocks noChangeAspect="1"/>
          </p:cNvPicPr>
          <p:nvPr/>
        </p:nvPicPr>
        <p:blipFill>
          <a:blip r:embed="rId2">
            <a:extLst/>
          </a:blip>
          <a:stretch>
            <a:fillRect/>
          </a:stretch>
        </p:blipFill>
        <p:spPr>
          <a:xfrm>
            <a:off x="74072" y="250270"/>
            <a:ext cx="24235856" cy="1363267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IX ENCUENTRO PASTORAL CIEC .003.jpeg" descr="IX ENCUENTRO PASTORAL CIEC .003.jpeg"/>
          <p:cNvPicPr>
            <a:picLocks noChangeAspect="1"/>
          </p:cNvPicPr>
          <p:nvPr/>
        </p:nvPicPr>
        <p:blipFill>
          <a:blip r:embed="rId2">
            <a:extLst/>
          </a:blip>
          <a:stretch>
            <a:fillRect/>
          </a:stretch>
        </p:blipFill>
        <p:spPr>
          <a:xfrm>
            <a:off x="-50800" y="-127000"/>
            <a:ext cx="24715124" cy="13902259"/>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IX ENCUENTRO PASTORAL CIEC .004.jpeg" descr="IX ENCUENTRO PASTORAL CIEC .004.jpeg"/>
          <p:cNvPicPr>
            <a:picLocks noChangeAspect="1"/>
          </p:cNvPicPr>
          <p:nvPr/>
        </p:nvPicPr>
        <p:blipFill>
          <a:blip r:embed="rId2">
            <a:extLst/>
          </a:blip>
          <a:stretch>
            <a:fillRect/>
          </a:stretch>
        </p:blipFill>
        <p:spPr>
          <a:xfrm>
            <a:off x="50800" y="-25400"/>
            <a:ext cx="24474311" cy="1376680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IX ENCUENTRO PASTORAL CIEC .005.jpeg" descr="IX ENCUENTRO PASTORAL CIEC .005.jpeg"/>
          <p:cNvPicPr>
            <a:picLocks noChangeAspect="1"/>
          </p:cNvPicPr>
          <p:nvPr/>
        </p:nvPicPr>
        <p:blipFill>
          <a:blip r:embed="rId2">
            <a:extLst/>
          </a:blip>
          <a:stretch>
            <a:fillRect/>
          </a:stretch>
        </p:blipFill>
        <p:spPr>
          <a:xfrm>
            <a:off x="0" y="0"/>
            <a:ext cx="24384002" cy="1371600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IX ENCUENTRO PASTORAL CIEC .006.jpeg" descr="IX ENCUENTRO PASTORAL CIEC .006.jpeg"/>
          <p:cNvPicPr>
            <a:picLocks noChangeAspect="1"/>
          </p:cNvPicPr>
          <p:nvPr/>
        </p:nvPicPr>
        <p:blipFill>
          <a:blip r:embed="rId2">
            <a:extLst/>
          </a:blip>
          <a:stretch>
            <a:fillRect/>
          </a:stretch>
        </p:blipFill>
        <p:spPr>
          <a:xfrm>
            <a:off x="0" y="76200"/>
            <a:ext cx="24658534" cy="13870425"/>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IX ENCUENTRO PASTORAL CIEC .007.jpeg" descr="IX ENCUENTRO PASTORAL CIEC .007.jpeg"/>
          <p:cNvPicPr>
            <a:picLocks noChangeAspect="1"/>
          </p:cNvPicPr>
          <p:nvPr/>
        </p:nvPicPr>
        <p:blipFill>
          <a:blip r:embed="rId2">
            <a:extLst/>
          </a:blip>
          <a:stretch>
            <a:fillRect/>
          </a:stretch>
        </p:blipFill>
        <p:spPr>
          <a:xfrm>
            <a:off x="-50800" y="76200"/>
            <a:ext cx="24485600" cy="1377315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IX ENCUENTRO PASTORAL CIEC .008.jpeg" descr="IX ENCUENTRO PASTORAL CIEC .008.jpeg"/>
          <p:cNvPicPr>
            <a:picLocks noChangeAspect="1"/>
          </p:cNvPicPr>
          <p:nvPr/>
        </p:nvPicPr>
        <p:blipFill>
          <a:blip r:embed="rId2">
            <a:extLst/>
          </a:blip>
          <a:stretch>
            <a:fillRect/>
          </a:stretch>
        </p:blipFill>
        <p:spPr>
          <a:xfrm>
            <a:off x="101600" y="-38100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1" name="Imagen 3" descr="Imagen 3"/>
          <p:cNvPicPr>
            <a:picLocks noChangeAspect="1"/>
          </p:cNvPicPr>
          <p:nvPr/>
        </p:nvPicPr>
        <p:blipFill>
          <a:blip r:embed="rId3">
            <a:extLst/>
          </a:blip>
          <a:stretch>
            <a:fillRect/>
          </a:stretch>
        </p:blipFill>
        <p:spPr>
          <a:xfrm>
            <a:off x="0" y="0"/>
            <a:ext cx="24661545" cy="13872118"/>
          </a:xfrm>
          <a:prstGeom prst="rect">
            <a:avLst/>
          </a:prstGeom>
          <a:ln w="12700">
            <a:miter lim="400000"/>
          </a:ln>
        </p:spPr>
      </p:pic>
      <p:pic>
        <p:nvPicPr>
          <p:cNvPr id="172" name="Imagen 2" descr="Imagen 2"/>
          <p:cNvPicPr>
            <a:picLocks noChangeAspect="1"/>
          </p:cNvPicPr>
          <p:nvPr/>
        </p:nvPicPr>
        <p:blipFill>
          <a:blip r:embed="rId4">
            <a:extLst/>
          </a:blip>
          <a:stretch>
            <a:fillRect/>
          </a:stretch>
        </p:blipFill>
        <p:spPr>
          <a:xfrm>
            <a:off x="-4579509" y="4856814"/>
            <a:ext cx="15544802" cy="9678028"/>
          </a:xfrm>
          <a:prstGeom prst="rect">
            <a:avLst/>
          </a:prstGeom>
          <a:ln w="12700">
            <a:miter lim="400000"/>
          </a:ln>
        </p:spPr>
      </p:pic>
      <p:sp>
        <p:nvSpPr>
          <p:cNvPr id="173" name="Rectángulo 5"/>
          <p:cNvSpPr txBox="1"/>
          <p:nvPr/>
        </p:nvSpPr>
        <p:spPr>
          <a:xfrm>
            <a:off x="10226140" y="6586200"/>
            <a:ext cx="10348658" cy="1783077"/>
          </a:xfrm>
          <a:prstGeom prst="rect">
            <a:avLst/>
          </a:prstGeom>
          <a:ln w="12700">
            <a:miter lim="400000"/>
          </a:ln>
          <a:extLst>
            <a:ext uri="{C572A759-6A51-4108-AA02-DFA0A04FC94B}">
              <ma14:wrappingTextBoxFlag xmlns:ma14="http://schemas.microsoft.com/office/mac/drawingml/2011/main" val="1"/>
            </a:ext>
          </a:extLst>
        </p:spPr>
        <p:txBody>
          <a:bodyPr lIns="91437" tIns="91437" rIns="91437" bIns="91437">
            <a:spAutoFit/>
          </a:bodyPr>
          <a:lstStyle>
            <a:lvl1pPr defTabSz="1828800">
              <a:spcBef>
                <a:spcPts val="0"/>
              </a:spcBef>
              <a:defRPr sz="3600">
                <a:solidFill>
                  <a:srgbClr val="3A3A3A"/>
                </a:solidFill>
                <a:latin typeface="Candara"/>
                <a:ea typeface="Candara"/>
                <a:cs typeface="Candara"/>
                <a:sym typeface="Candara"/>
              </a:defRPr>
            </a:lvl1pPr>
          </a:lstStyle>
          <a:p>
            <a:pPr/>
            <a:r>
              <a:t>Lorem ipsum dolor sit amet, consectetuer adipiscing elit. Aenean commodo ligula eget dolor. Aenean massa….</a:t>
            </a:r>
          </a:p>
        </p:txBody>
      </p:sp>
      <p:pic>
        <p:nvPicPr>
          <p:cNvPr id="174" name="Imagen 8" descr="Imagen 8"/>
          <p:cNvPicPr>
            <a:picLocks noChangeAspect="1"/>
          </p:cNvPicPr>
          <p:nvPr/>
        </p:nvPicPr>
        <p:blipFill>
          <a:blip r:embed="rId5">
            <a:extLst/>
          </a:blip>
          <a:stretch>
            <a:fillRect/>
          </a:stretch>
        </p:blipFill>
        <p:spPr>
          <a:xfrm>
            <a:off x="19942520" y="-914400"/>
            <a:ext cx="7391404" cy="7772400"/>
          </a:xfrm>
          <a:prstGeom prst="rect">
            <a:avLst/>
          </a:prstGeom>
          <a:ln w="12700">
            <a:miter lim="400000"/>
          </a:ln>
        </p:spPr>
      </p:pic>
      <p:pic>
        <p:nvPicPr>
          <p:cNvPr id="175" name="Imagen 9" descr="Imagen 9"/>
          <p:cNvPicPr>
            <a:picLocks noChangeAspect="1"/>
          </p:cNvPicPr>
          <p:nvPr/>
        </p:nvPicPr>
        <p:blipFill>
          <a:blip r:embed="rId6">
            <a:extLst/>
          </a:blip>
          <a:stretch>
            <a:fillRect/>
          </a:stretch>
        </p:blipFill>
        <p:spPr>
          <a:xfrm>
            <a:off x="2154458" y="10296542"/>
            <a:ext cx="5014961" cy="5273465"/>
          </a:xfrm>
          <a:prstGeom prst="rect">
            <a:avLst/>
          </a:prstGeom>
          <a:ln w="12700">
            <a:miter lim="400000"/>
          </a:ln>
        </p:spPr>
      </p:pic>
      <p:pic>
        <p:nvPicPr>
          <p:cNvPr id="176" name="Imagen 4" descr="Imagen 4"/>
          <p:cNvPicPr>
            <a:picLocks noChangeAspect="1"/>
          </p:cNvPicPr>
          <p:nvPr/>
        </p:nvPicPr>
        <p:blipFill>
          <a:blip r:embed="rId7">
            <a:extLst/>
          </a:blip>
          <a:stretch>
            <a:fillRect/>
          </a:stretch>
        </p:blipFill>
        <p:spPr>
          <a:xfrm>
            <a:off x="0" y="313648"/>
            <a:ext cx="11474716" cy="5439729"/>
          </a:xfrm>
          <a:prstGeom prst="rect">
            <a:avLst/>
          </a:prstGeom>
          <a:ln w="12700">
            <a:miter lim="400000"/>
          </a:ln>
        </p:spPr>
      </p:pic>
      <p:pic>
        <p:nvPicPr>
          <p:cNvPr id="177" name="es_See the future of education. (1).mp4" descr="es_See the future of education. (1).mp4"/>
          <p:cNvPicPr>
            <a:picLocks noChangeAspect="0"/>
          </p:cNvPicPr>
          <p:nvPr>
            <a:videoFile r:link="rId8"/>
            <p:extLst>
              <p:ext uri="{DAA4B4D4-6D71-4841-9C94-3DE7FCFB9230}">
                <p14:media xmlns:p14="http://schemas.microsoft.com/office/powerpoint/2010/main" r:embed="rId9"/>
              </p:ext>
            </p:extLst>
          </p:nvPr>
        </p:nvPicPr>
        <p:blipFill>
          <a:blip r:embed="rId10">
            <a:extLst/>
          </a:blip>
          <a:stretch>
            <a:fillRect/>
          </a:stretch>
        </p:blipFill>
        <p:spPr>
          <a:xfrm>
            <a:off x="7666928" y="4441240"/>
            <a:ext cx="16620859" cy="934923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47679" fill="hold"/>
                                        <p:tgtEl>
                                          <p:spTgt spid="177"/>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7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1" fill="hold" display="0">
                  <p:stCondLst>
                    <p:cond delay="indefinite"/>
                  </p:stCondLst>
                </p:cTn>
                <p:tgtEl>
                  <p:spTgt spid="177"/>
                </p:tgtEl>
              </p:cMediaNode>
            </p:video>
            <p:seq concurrent="1" prevAc="none" nextAc="seek">
              <p:cTn id="12" evtFilter="cancelBubble" nodeType="interactiveSeq" restart="whenNotActive" fill="hold">
                <p:stCondLst>
                  <p:cond delay="0" evt="onClick">
                    <p:tgtEl>
                      <p:spTgt spid="177"/>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77"/>
                                        </p:tgtEl>
                                      </p:cBhvr>
                                    </p:cmd>
                                  </p:childTnLst>
                                </p:cTn>
                              </p:par>
                            </p:childTnLst>
                          </p:cTn>
                        </p:par>
                      </p:childTnLst>
                    </p:cTn>
                  </p:par>
                </p:childTnLst>
              </p:cTn>
              <p:nextCondLst>
                <p:cond delay="0" evt="onClick">
                  <p:tgtEl>
                    <p:spTgt spid="17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 name="IX ENCUENTRO PASTORAL CIEC .010.jpeg" descr="IX ENCUENTRO PASTORAL CIEC .010.jpeg"/>
          <p:cNvPicPr>
            <a:picLocks noChangeAspect="1"/>
          </p:cNvPicPr>
          <p:nvPr/>
        </p:nvPicPr>
        <p:blipFill>
          <a:blip r:embed="rId2">
            <a:extLst/>
          </a:blip>
          <a:stretch>
            <a:fillRect/>
          </a:stretch>
        </p:blipFill>
        <p:spPr>
          <a:xfrm>
            <a:off x="-63393" y="-35660"/>
            <a:ext cx="24510787" cy="1378732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3" name="IX ENCUENTRO PASTORAL CIEC .011.jpeg" descr="IX ENCUENTRO PASTORAL CIEC .011.jpeg"/>
          <p:cNvPicPr>
            <a:picLocks noChangeAspect="1"/>
          </p:cNvPicPr>
          <p:nvPr/>
        </p:nvPicPr>
        <p:blipFill>
          <a:blip r:embed="rId2">
            <a:extLst/>
          </a:blip>
          <a:stretch>
            <a:fillRect/>
          </a:stretch>
        </p:blipFill>
        <p:spPr>
          <a:xfrm>
            <a:off x="-152400" y="339725"/>
            <a:ext cx="24079202" cy="13544552"/>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5" name="IX ENCUENTRO PASTORAL CIEC .012.jpeg" descr="IX ENCUENTRO PASTORAL CIEC .012.jpeg"/>
          <p:cNvPicPr>
            <a:picLocks noChangeAspect="1"/>
          </p:cNvPicPr>
          <p:nvPr/>
        </p:nvPicPr>
        <p:blipFill>
          <a:blip r:embed="rId2">
            <a:extLst/>
          </a:blip>
          <a:stretch>
            <a:fillRect/>
          </a:stretch>
        </p:blipFill>
        <p:spPr>
          <a:xfrm>
            <a:off x="0" y="-25400"/>
            <a:ext cx="24474311" cy="1376680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7" name="IX ENCUENTRO PASTORAL CIEC .013.jpeg" descr="IX ENCUENTRO PASTORAL CIEC .013.jpeg"/>
          <p:cNvPicPr>
            <a:picLocks noChangeAspect="1"/>
          </p:cNvPicPr>
          <p:nvPr/>
        </p:nvPicPr>
        <p:blipFill>
          <a:blip r:embed="rId2">
            <a:extLst/>
          </a:blip>
          <a:stretch>
            <a:fillRect/>
          </a:stretch>
        </p:blipFill>
        <p:spPr>
          <a:xfrm>
            <a:off x="-50800" y="76200"/>
            <a:ext cx="24485600" cy="1377315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9" name="Imagen 5" descr="Imagen 5"/>
          <p:cNvPicPr>
            <a:picLocks noChangeAspect="1"/>
          </p:cNvPicPr>
          <p:nvPr/>
        </p:nvPicPr>
        <p:blipFill>
          <a:blip r:embed="rId2">
            <a:extLst/>
          </a:blip>
          <a:stretch>
            <a:fillRect/>
          </a:stretch>
        </p:blipFill>
        <p:spPr>
          <a:xfrm>
            <a:off x="0" y="0"/>
            <a:ext cx="24661545" cy="13872118"/>
          </a:xfrm>
          <a:prstGeom prst="rect">
            <a:avLst/>
          </a:prstGeom>
          <a:ln w="12700">
            <a:miter lim="400000"/>
          </a:ln>
        </p:spPr>
      </p:pic>
      <p:pic>
        <p:nvPicPr>
          <p:cNvPr id="190" name="Imagen 4" descr="Imagen 4"/>
          <p:cNvPicPr>
            <a:picLocks noChangeAspect="1"/>
          </p:cNvPicPr>
          <p:nvPr/>
        </p:nvPicPr>
        <p:blipFill>
          <a:blip r:embed="rId3">
            <a:extLst/>
          </a:blip>
          <a:stretch>
            <a:fillRect/>
          </a:stretch>
        </p:blipFill>
        <p:spPr>
          <a:xfrm>
            <a:off x="15170046" y="1828800"/>
            <a:ext cx="10223294" cy="11887200"/>
          </a:xfrm>
          <a:prstGeom prst="rect">
            <a:avLst/>
          </a:prstGeom>
          <a:ln w="12700">
            <a:miter lim="400000"/>
          </a:ln>
        </p:spPr>
      </p:pic>
      <p:sp>
        <p:nvSpPr>
          <p:cNvPr id="191" name="CuadroTexto 6"/>
          <p:cNvSpPr txBox="1"/>
          <p:nvPr/>
        </p:nvSpPr>
        <p:spPr>
          <a:xfrm>
            <a:off x="3170707" y="8001872"/>
            <a:ext cx="12456159" cy="2621277"/>
          </a:xfrm>
          <a:prstGeom prst="rect">
            <a:avLst/>
          </a:prstGeom>
          <a:ln w="12700">
            <a:miter lim="400000"/>
          </a:ln>
          <a:extLst>
            <a:ext uri="{C572A759-6A51-4108-AA02-DFA0A04FC94B}">
              <ma14:wrappingTextBoxFlag xmlns:ma14="http://schemas.microsoft.com/office/mac/drawingml/2011/main" val="1"/>
            </a:ext>
          </a:extLst>
        </p:spPr>
        <p:txBody>
          <a:bodyPr lIns="91437" tIns="91437" rIns="91437" bIns="91437">
            <a:spAutoFit/>
          </a:bodyPr>
          <a:lstStyle>
            <a:lvl1pPr defTabSz="1828800">
              <a:spcBef>
                <a:spcPts val="0"/>
              </a:spcBef>
              <a:defRPr sz="16000">
                <a:solidFill>
                  <a:srgbClr val="183C6F"/>
                </a:solidFill>
                <a:latin typeface="DK Jalebi"/>
                <a:ea typeface="DK Jalebi"/>
                <a:cs typeface="DK Jalebi"/>
                <a:sym typeface="DK Jalebi"/>
              </a:defRPr>
            </a:lvl1pPr>
          </a:lstStyle>
          <a:p>
            <a:pPr/>
            <a:r>
              <a:t>¡GRACIAS!</a:t>
            </a:r>
          </a:p>
        </p:txBody>
      </p:sp>
      <p:sp>
        <p:nvSpPr>
          <p:cNvPr id="192" name="Rectángulo 7"/>
          <p:cNvSpPr/>
          <p:nvPr/>
        </p:nvSpPr>
        <p:spPr>
          <a:xfrm>
            <a:off x="2752697" y="7463014"/>
            <a:ext cx="10094970" cy="194593"/>
          </a:xfrm>
          <a:prstGeom prst="rect">
            <a:avLst/>
          </a:prstGeom>
          <a:solidFill>
            <a:srgbClr val="183C6F"/>
          </a:solidFill>
          <a:ln w="12700">
            <a:miter lim="400000"/>
          </a:ln>
        </p:spPr>
        <p:txBody>
          <a:bodyPr lIns="0" tIns="0" rIns="0" bIns="0" anchor="ctr"/>
          <a:lstStyle/>
          <a:p>
            <a:pPr algn="ctr" defTabSz="1828800">
              <a:spcBef>
                <a:spcPts val="0"/>
              </a:spcBef>
              <a:defRPr sz="3600">
                <a:solidFill>
                  <a:srgbClr val="FFFFFF"/>
                </a:solidFill>
                <a:latin typeface="Aptos"/>
                <a:ea typeface="Aptos"/>
                <a:cs typeface="Aptos"/>
                <a:sym typeface="Aptos"/>
              </a:defRPr>
            </a:pPr>
          </a:p>
        </p:txBody>
      </p:sp>
      <p:pic>
        <p:nvPicPr>
          <p:cNvPr id="193" name="Imagen 8" descr="Imagen 8"/>
          <p:cNvPicPr>
            <a:picLocks noChangeAspect="1"/>
          </p:cNvPicPr>
          <p:nvPr/>
        </p:nvPicPr>
        <p:blipFill>
          <a:blip r:embed="rId4">
            <a:extLst/>
          </a:blip>
          <a:stretch>
            <a:fillRect/>
          </a:stretch>
        </p:blipFill>
        <p:spPr>
          <a:xfrm>
            <a:off x="1627838" y="10584184"/>
            <a:ext cx="11914370" cy="2167819"/>
          </a:xfrm>
          <a:prstGeom prst="rect">
            <a:avLst/>
          </a:prstGeom>
          <a:ln w="12700">
            <a:miter lim="400000"/>
          </a:ln>
        </p:spPr>
      </p:pic>
      <p:sp>
        <p:nvSpPr>
          <p:cNvPr id="194" name="CuadroTexto 9"/>
          <p:cNvSpPr txBox="1"/>
          <p:nvPr/>
        </p:nvSpPr>
        <p:spPr>
          <a:xfrm>
            <a:off x="2844138" y="11238710"/>
            <a:ext cx="8199398" cy="919477"/>
          </a:xfrm>
          <a:prstGeom prst="rect">
            <a:avLst/>
          </a:prstGeom>
          <a:ln w="12700">
            <a:miter lim="400000"/>
          </a:ln>
          <a:extLst>
            <a:ext uri="{C572A759-6A51-4108-AA02-DFA0A04FC94B}">
              <ma14:wrappingTextBoxFlag xmlns:ma14="http://schemas.microsoft.com/office/mac/drawingml/2011/main" val="1"/>
            </a:ext>
          </a:extLst>
        </p:spPr>
        <p:txBody>
          <a:bodyPr lIns="91437" tIns="91437" rIns="91437" bIns="91437">
            <a:spAutoFit/>
          </a:bodyPr>
          <a:lstStyle>
            <a:lvl1pPr algn="ctr" defTabSz="1828800">
              <a:spcBef>
                <a:spcPts val="0"/>
              </a:spcBef>
              <a:defRPr>
                <a:solidFill>
                  <a:srgbClr val="183C6F"/>
                </a:solidFill>
                <a:latin typeface="DK Jalebi"/>
                <a:ea typeface="DK Jalebi"/>
                <a:cs typeface="DK Jalebi"/>
                <a:sym typeface="DK Jalebi"/>
              </a:defRPr>
            </a:lvl1pPr>
          </a:lstStyle>
          <a:p>
            <a:pPr/>
            <a:r>
              <a:t>@montsedelpozo</a:t>
            </a:r>
          </a:p>
        </p:txBody>
      </p:sp>
      <p:pic>
        <p:nvPicPr>
          <p:cNvPr id="195" name="Imagen 10" descr="Imagen 10"/>
          <p:cNvPicPr>
            <a:picLocks noChangeAspect="1"/>
          </p:cNvPicPr>
          <p:nvPr/>
        </p:nvPicPr>
        <p:blipFill>
          <a:blip r:embed="rId5">
            <a:extLst/>
          </a:blip>
          <a:stretch>
            <a:fillRect/>
          </a:stretch>
        </p:blipFill>
        <p:spPr>
          <a:xfrm>
            <a:off x="856058" y="677293"/>
            <a:ext cx="14313989" cy="6785721"/>
          </a:xfrm>
          <a:prstGeom prst="rect">
            <a:avLst/>
          </a:prstGeom>
          <a:ln w="12700">
            <a:miter lim="400000"/>
          </a:ln>
        </p:spPr>
      </p:pic>
      <p:pic>
        <p:nvPicPr>
          <p:cNvPr id="196" name="Educación con alma.mp4" descr="Educación con alma.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15879362" y="-315929"/>
            <a:ext cx="8075573" cy="1434785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84800" fill="hold"/>
                                        <p:tgtEl>
                                          <p:spTgt spid="19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9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1" fill="hold" display="0">
                  <p:stCondLst>
                    <p:cond delay="indefinite"/>
                  </p:stCondLst>
                </p:cTn>
                <p:tgtEl>
                  <p:spTgt spid="196"/>
                </p:tgtEl>
              </p:cMediaNode>
            </p:video>
            <p:seq concurrent="1" prevAc="none" nextAc="seek">
              <p:cTn id="12" evtFilter="cancelBubble" nodeType="interactiveSeq" restart="whenNotActive" fill="hold">
                <p:stCondLst>
                  <p:cond delay="0" evt="onClick">
                    <p:tgtEl>
                      <p:spTgt spid="19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96"/>
                                        </p:tgtEl>
                                      </p:cBhvr>
                                    </p:cmd>
                                  </p:childTnLst>
                                </p:cTn>
                              </p:par>
                            </p:childTnLst>
                          </p:cTn>
                        </p:par>
                      </p:childTnLst>
                    </p:cTn>
                  </p:par>
                </p:childTnLst>
              </p:cTn>
              <p:nextCondLst>
                <p:cond delay="0" evt="onClick">
                  <p:tgtEl>
                    <p:spTgt spid="196"/>
                  </p:tgtEl>
                </p:cond>
              </p:nextCondLst>
            </p:seq>
          </p:childTnLst>
        </p:cTn>
      </p:par>
    </p:tn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