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159B"/>
    <a:srgbClr val="02BDC7"/>
    <a:srgbClr val="000000"/>
    <a:srgbClr val="FA6306"/>
    <a:srgbClr val="FFE285"/>
    <a:srgbClr val="AAF8F6"/>
    <a:srgbClr val="74F4F1"/>
    <a:srgbClr val="10C0BC"/>
    <a:srgbClr val="17F1D2"/>
    <a:srgbClr val="01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>
        <p:scale>
          <a:sx n="68" d="100"/>
          <a:sy n="68" d="100"/>
        </p:scale>
        <p:origin x="90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35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6EF2E1-6F7A-4F1D-9D77-AF9FB2A6A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A2C904E-CAFD-426A-9BF8-05B4107DC7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A55D9F3-D93B-428B-B5F3-1DA46AAD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9DC3249-6A91-40A6-BD5C-1D5BE1E9D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on Flower Bold" panose="02000500000000000000" pitchFamily="2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062F626-BD3C-44F6-ADF9-713A12DDE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53059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0289A4-4DA3-4525-9168-7AE0CB09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31950DD-A5B2-418E-8175-B6F3AB7EE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71257AF-30EA-4A3B-8B6B-83DABCE3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09E885E-328F-4A6E-9858-C02AA7368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D0F1D6A-74AE-41EE-A82A-962E249D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8577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85D8386-27C8-43AD-A781-341174962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6EF322-825C-470F-B71E-BCF0432A6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22590B-2389-43DE-85AE-02D8935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4A3711F-74D2-4839-8D38-B30F4CDE7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9BFCF99-13EA-42A4-A448-C7ED38A3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047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B05992-C831-48A8-B775-5DA4BC87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25EE3857-5F7C-4050-BA6F-9DE4F6C5A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DE8C42A-80AF-4EAF-9356-51E19DA0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3D1C8F5-F44E-4026-A06F-058596C4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897DB44-FAB7-4520-B84D-9D55E20C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034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CA12E8-68FE-4353-B2C9-77781FC8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32CEA4E-04F7-4B16-A5D7-66C1AAFA2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8A6E657-12D1-4DC9-88D0-E23CCBB0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388B8EB-9263-41E7-BB79-FF25A425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C3026F17-2C07-4864-A4C7-46D671F3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7532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04441F-EB97-4451-AED0-07D39AD0D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659CB83-FD2B-45B8-AC1F-9F0847BDE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68572E0-DF68-4FDE-886A-A6AD10DC6F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C235551-B554-437E-8862-16CA7FC7E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42638DD-3D7B-468C-8471-19F77178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637FC87-443B-4B62-B8FC-E7496826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9517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3C1893-5449-4177-B00A-8654F982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15F815D7-3FD6-46FE-9D64-3AE093A06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C1B6D5B-7EA1-4ED8-9FC2-DF03ABB37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F03E92B6-6B80-46CA-8532-9AB7AC72CE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09CB9927-E887-4829-A846-5B3E71A43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E8C31DA6-D6F8-4224-BDA0-F34E5DB1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9C47F75E-3400-4A40-86AF-210266AB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673D2F3-A638-48A7-A0B9-C74086BA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111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F9D7F92-7F73-4FBA-B10B-F24CD51C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FB297344-E812-49FB-B73F-10AB39C5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F42AF4DC-6080-4DF2-9A7D-9D3A8886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8C97234D-6179-440A-86EA-096C5B380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9309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11004DDB-A9B2-48B6-BFBA-C931E4D27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F00DBC80-2B11-45FF-B581-4B7D89CE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8090158-F221-4E66-BEFA-C15CA340C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256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1B97C6-38E3-4EA8-A124-BFC322AF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BF8A0F-C6B6-46B7-B58A-58DC9FFAF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81265989-4DEB-493B-ABF0-E9CDB0772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6204067B-A485-48C8-8AC1-7DD983F2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1E3FAFB-AFA7-4A6F-8EFC-522C75E8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ABC0982C-62D8-42D7-BC68-B30A472D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091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927445-B500-40B8-9C04-BF55F5D6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F2B4128-1E24-4E6A-B5A3-61F45EFBA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3968ABC-03A5-460A-AEF9-C7501A4F9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CB5C43D-9B8B-442F-92DB-09F1A8B2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7CACF56-C361-4A22-B1C7-2F77CB84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A6128D1-6B93-4C71-AC97-9AA75591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8360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139FEE42-E387-46F5-9D11-2B2126AF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9C7048A8-E885-42D0-A5BA-84A19EBE3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F142B116-9894-46EF-9926-9E669BA99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ED98-0B2A-414B-982C-D129F05AAF43}" type="datetimeFigureOut">
              <a:rPr lang="es-CO" smtClean="0"/>
              <a:t>16/11/17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30C5AD8-CAF6-4E09-BC3F-A7EDD3DC9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Moon Flower Bold" panose="02000500000000000000" pitchFamily="2" charset="0"/>
              </a:defRPr>
            </a:lvl1pPr>
          </a:lstStyle>
          <a:p>
            <a:r>
              <a:rPr lang="es-CO" dirty="0"/>
              <a:t>Alexánder Chica Flórez – James Martínez Gallo</a:t>
            </a:r>
          </a:p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EE36A80-527B-447D-BBC3-310A4C9B0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AC8DD-7783-4A2D-907A-30199E7DCF49}" type="slidenum">
              <a:rPr lang="es-CO" smtClean="0"/>
              <a:t>‹Nr.›</a:t>
            </a:fld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353DB901-490D-4BD9-AEDD-38433788B95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324958" y="3182090"/>
            <a:ext cx="354208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5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23817CF-7582-4CD9-843C-9F09F3BA95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2"/>
          <a:stretch/>
        </p:blipFill>
        <p:spPr>
          <a:xfrm>
            <a:off x="-4811" y="-1"/>
            <a:ext cx="1220965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52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107AD63-BE37-4BEF-AFC4-525F6D2CE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3" t="6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34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777C7EE7-9414-40AE-A5AF-4D33CC2E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98"/>
          <a:stretch/>
        </p:blipFill>
        <p:spPr>
          <a:xfrm>
            <a:off x="-4890" y="-1"/>
            <a:ext cx="121968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44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45C199E-8899-4EE3-AA2D-E1A24D930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7" t="654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93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224F9ED-F2E3-470A-A64A-29F52075F5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3" r="672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1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72E61DE-157E-484E-B3A6-34020F6FE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4" t="62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73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9A48413-5E80-4B13-AACE-8D014C024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35" r="647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47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01338E1-6663-4001-B79C-0F10A42DD4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95" t="6016"/>
          <a:stretch/>
        </p:blipFill>
        <p:spPr>
          <a:xfrm>
            <a:off x="0" y="0"/>
            <a:ext cx="12192000" cy="69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05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1F9455D-FAE0-4822-B152-524C247C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6"/>
          <a:stretch/>
        </p:blipFill>
        <p:spPr>
          <a:xfrm>
            <a:off x="-96760" y="0"/>
            <a:ext cx="12303629" cy="685800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197918A-1A21-4554-8D5E-4B62BE8B9881}"/>
              </a:ext>
            </a:extLst>
          </p:cNvPr>
          <p:cNvSpPr txBox="1"/>
          <p:nvPr/>
        </p:nvSpPr>
        <p:spPr>
          <a:xfrm>
            <a:off x="4560276" y="6488668"/>
            <a:ext cx="34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Moon Flower Bold" panose="02000500000000000000" pitchFamily="2" charset="0"/>
              </a:rPr>
              <a:t>Alexander Chica Flórez – James Martínez Gallo</a:t>
            </a:r>
          </a:p>
        </p:txBody>
      </p:sp>
    </p:spTree>
    <p:extLst>
      <p:ext uri="{BB962C8B-B14F-4D97-AF65-F5344CB8AC3E}">
        <p14:creationId xmlns:p14="http://schemas.microsoft.com/office/powerpoint/2010/main" val="3023442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CCED03C-8F8A-415E-AFB7-346D4D22B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84" t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2AC1A59-CADB-4F82-9FEB-D0BE89A8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5" r="6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5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9CDD0CE-94A8-4315-8358-15FCD7294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6301" r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253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3F65B7C-F84F-40EB-88DC-5E1A5CCB3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7" t="6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07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BE68B8B7-5D5E-4129-AFCA-8A74E3C5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74"/>
          <a:stretch/>
        </p:blipFill>
        <p:spPr>
          <a:xfrm>
            <a:off x="-7679" y="0"/>
            <a:ext cx="1219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83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9C1CA852-D723-4E01-8FA4-A2CC5064E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81" r="1974" b="3419"/>
          <a:stretch/>
        </p:blipFill>
        <p:spPr>
          <a:xfrm>
            <a:off x="0" y="24639"/>
            <a:ext cx="12192000" cy="683336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74ADC622-49F3-4B7C-B45F-9777911EC970}"/>
              </a:ext>
            </a:extLst>
          </p:cNvPr>
          <p:cNvSpPr txBox="1"/>
          <p:nvPr/>
        </p:nvSpPr>
        <p:spPr>
          <a:xfrm>
            <a:off x="4560276" y="6488668"/>
            <a:ext cx="349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Moon Flower Bold" panose="02000500000000000000" pitchFamily="2" charset="0"/>
              </a:rPr>
              <a:t>Alexander Chica Flórez – James Martínez Gallo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7D00951-B003-4639-B434-B6B8478E9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81" r="1859" b="2836"/>
          <a:stretch/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2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B540933-FDEE-47CC-8946-2B0A4EB99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15" r="6966"/>
          <a:stretch/>
        </p:blipFill>
        <p:spPr>
          <a:xfrm>
            <a:off x="0" y="-1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93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8C5EB84-7EBF-4CE8-81A0-27E8D3F9C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" t="1751" r="1"/>
          <a:stretch/>
        </p:blipFill>
        <p:spPr>
          <a:xfrm>
            <a:off x="0" y="0"/>
            <a:ext cx="12192000" cy="686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6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35905AA-A74B-4564-B004-347AC3467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27"/>
          <a:stretch/>
        </p:blipFill>
        <p:spPr>
          <a:xfrm>
            <a:off x="-20651" y="0"/>
            <a:ext cx="12212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76DF3694-DAF1-4264-A429-A04FAA0DE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" t="7857"/>
          <a:stretch/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FEB527A-F6FE-4451-B605-57EE5761AD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72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007FEE8-8181-4975-903F-2D1C8E6B2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66" t="6230"/>
          <a:stretch/>
        </p:blipFill>
        <p:spPr>
          <a:xfrm>
            <a:off x="0" y="-7584"/>
            <a:ext cx="12192000" cy="68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1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1284683-46CE-40A2-86A4-A9D12891C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4" r="67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62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</TotalTime>
  <Words>14</Words>
  <Application>Microsoft Macintosh PowerPoint</Application>
  <PresentationFormat>Panorámica</PresentationFormat>
  <Paragraphs>2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Moon Flower Bold</vt:lpstr>
      <vt:lpstr>Arial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Alexánder Chica Flórez</dc:creator>
  <cp:lastModifiedBy>Oscar A. Pérez Sayago</cp:lastModifiedBy>
  <cp:revision>33</cp:revision>
  <dcterms:created xsi:type="dcterms:W3CDTF">2017-10-31T19:14:18Z</dcterms:created>
  <dcterms:modified xsi:type="dcterms:W3CDTF">2017-11-16T07:10:39Z</dcterms:modified>
</cp:coreProperties>
</file>